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C00000"/>
    <a:srgbClr val="660066"/>
    <a:srgbClr val="FFFFDC"/>
    <a:srgbClr val="DFE6F1"/>
    <a:srgbClr val="FFFFD7"/>
    <a:srgbClr val="3864B2"/>
    <a:srgbClr val="F00000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11255804562891"/>
          <c:y val="4.1186523796307196E-2"/>
          <c:w val="0.83366939228750248"/>
          <c:h val="0.87279073594618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China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strRef>
              <c:f>Sheet1!$A$2:$A$171</c:f>
              <c:strCache>
                <c:ptCount val="169"/>
                <c:pt idx="0">
                  <c:v>2010</c:v>
                </c:pt>
                <c:pt idx="24">
                  <c:v>2012</c:v>
                </c:pt>
                <c:pt idx="48">
                  <c:v>2014</c:v>
                </c:pt>
                <c:pt idx="72">
                  <c:v>2016</c:v>
                </c:pt>
                <c:pt idx="96">
                  <c:v>2018</c:v>
                </c:pt>
                <c:pt idx="120">
                  <c:v>2020</c:v>
                </c:pt>
                <c:pt idx="144">
                  <c:v>2022</c:v>
                </c:pt>
                <c:pt idx="168">
                  <c:v>2024</c:v>
                </c:pt>
              </c:strCache>
            </c:strRef>
          </c:cat>
          <c:val>
            <c:numRef>
              <c:f>Sheet1!$B$2:$B$171</c:f>
              <c:numCache>
                <c:formatCode>0</c:formatCode>
                <c:ptCount val="170"/>
                <c:pt idx="0">
                  <c:v>2989.2919919999999</c:v>
                </c:pt>
                <c:pt idx="1">
                  <c:v>3051.943115</c:v>
                </c:pt>
                <c:pt idx="2">
                  <c:v>3109.1049800000001</c:v>
                </c:pt>
                <c:pt idx="3">
                  <c:v>2870.6110840000001</c:v>
                </c:pt>
                <c:pt idx="4">
                  <c:v>2592.1459960000002</c:v>
                </c:pt>
                <c:pt idx="5">
                  <c:v>2398.3701169999999</c:v>
                </c:pt>
                <c:pt idx="6">
                  <c:v>2637.5029300000001</c:v>
                </c:pt>
                <c:pt idx="7">
                  <c:v>2638.798096</c:v>
                </c:pt>
                <c:pt idx="8">
                  <c:v>2655.6579590000001</c:v>
                </c:pt>
                <c:pt idx="9">
                  <c:v>2978.834961</c:v>
                </c:pt>
                <c:pt idx="10">
                  <c:v>2820.1809079999998</c:v>
                </c:pt>
                <c:pt idx="11">
                  <c:v>2808.076904</c:v>
                </c:pt>
                <c:pt idx="12">
                  <c:v>2790.6940920000002</c:v>
                </c:pt>
                <c:pt idx="13">
                  <c:v>2905.0529790000001</c:v>
                </c:pt>
                <c:pt idx="14">
                  <c:v>2928.1110840000001</c:v>
                </c:pt>
                <c:pt idx="15">
                  <c:v>2911.51001</c:v>
                </c:pt>
                <c:pt idx="16">
                  <c:v>2743.4719239999999</c:v>
                </c:pt>
                <c:pt idx="17">
                  <c:v>2762.0759280000002</c:v>
                </c:pt>
                <c:pt idx="18">
                  <c:v>2701.7290039999998</c:v>
                </c:pt>
                <c:pt idx="19">
                  <c:v>2567.3400879999999</c:v>
                </c:pt>
                <c:pt idx="20">
                  <c:v>2359.2189939999998</c:v>
                </c:pt>
                <c:pt idx="21">
                  <c:v>2468.25</c:v>
                </c:pt>
                <c:pt idx="22">
                  <c:v>2333.4140630000002</c:v>
                </c:pt>
                <c:pt idx="23">
                  <c:v>2199.4169919999999</c:v>
                </c:pt>
                <c:pt idx="24">
                  <c:v>2292.610107</c:v>
                </c:pt>
                <c:pt idx="25">
                  <c:v>2428.4870609999998</c:v>
                </c:pt>
                <c:pt idx="26">
                  <c:v>2262.788086</c:v>
                </c:pt>
                <c:pt idx="27">
                  <c:v>2396.3159179999998</c:v>
                </c:pt>
                <c:pt idx="28">
                  <c:v>2372.2338869999999</c:v>
                </c:pt>
                <c:pt idx="29">
                  <c:v>2225.429932</c:v>
                </c:pt>
                <c:pt idx="30">
                  <c:v>2103.63501</c:v>
                </c:pt>
                <c:pt idx="31">
                  <c:v>2047.5219729999999</c:v>
                </c:pt>
                <c:pt idx="32">
                  <c:v>2086.1689449999999</c:v>
                </c:pt>
                <c:pt idx="33">
                  <c:v>2068.8798830000001</c:v>
                </c:pt>
                <c:pt idx="34">
                  <c:v>1980.116943</c:v>
                </c:pt>
                <c:pt idx="35">
                  <c:v>2269.1279300000001</c:v>
                </c:pt>
                <c:pt idx="36">
                  <c:v>2385.4221189999998</c:v>
                </c:pt>
                <c:pt idx="37">
                  <c:v>2365.593018</c:v>
                </c:pt>
                <c:pt idx="38">
                  <c:v>2236.6210940000001</c:v>
                </c:pt>
                <c:pt idx="39">
                  <c:v>2177.9121089999999</c:v>
                </c:pt>
                <c:pt idx="40">
                  <c:v>2300.594971</c:v>
                </c:pt>
                <c:pt idx="41">
                  <c:v>1979.2060550000001</c:v>
                </c:pt>
                <c:pt idx="42">
                  <c:v>1993.7989500000001</c:v>
                </c:pt>
                <c:pt idx="43">
                  <c:v>2098.3820799999999</c:v>
                </c:pt>
                <c:pt idx="44">
                  <c:v>2174.665039</c:v>
                </c:pt>
                <c:pt idx="45">
                  <c:v>2141.6140140000002</c:v>
                </c:pt>
                <c:pt idx="46">
                  <c:v>2220.5039059999999</c:v>
                </c:pt>
                <c:pt idx="47">
                  <c:v>2115.9780270000001</c:v>
                </c:pt>
                <c:pt idx="48">
                  <c:v>2033.0830080000001</c:v>
                </c:pt>
                <c:pt idx="49">
                  <c:v>2056.3020019999999</c:v>
                </c:pt>
                <c:pt idx="50">
                  <c:v>2033.30603</c:v>
                </c:pt>
                <c:pt idx="51">
                  <c:v>2026.3580320000001</c:v>
                </c:pt>
                <c:pt idx="52">
                  <c:v>2039.2120359999999</c:v>
                </c:pt>
                <c:pt idx="53">
                  <c:v>2048.326904</c:v>
                </c:pt>
                <c:pt idx="54">
                  <c:v>2201.5620119999999</c:v>
                </c:pt>
                <c:pt idx="55">
                  <c:v>2217.1999510000001</c:v>
                </c:pt>
                <c:pt idx="56">
                  <c:v>2363.8701169999999</c:v>
                </c:pt>
                <c:pt idx="57">
                  <c:v>2420.1779790000001</c:v>
                </c:pt>
                <c:pt idx="58">
                  <c:v>2682.9189449999999</c:v>
                </c:pt>
                <c:pt idx="59">
                  <c:v>3234.6770019999999</c:v>
                </c:pt>
                <c:pt idx="60">
                  <c:v>3210.3630370000001</c:v>
                </c:pt>
                <c:pt idx="61">
                  <c:v>3310.3029790000001</c:v>
                </c:pt>
                <c:pt idx="62">
                  <c:v>3747.8989259999998</c:v>
                </c:pt>
                <c:pt idx="63">
                  <c:v>4441.6547849999997</c:v>
                </c:pt>
                <c:pt idx="64">
                  <c:v>4611.7441410000001</c:v>
                </c:pt>
                <c:pt idx="65">
                  <c:v>4277.2221680000002</c:v>
                </c:pt>
                <c:pt idx="66">
                  <c:v>3663.7260740000002</c:v>
                </c:pt>
                <c:pt idx="67">
                  <c:v>3205.9860840000001</c:v>
                </c:pt>
                <c:pt idx="68">
                  <c:v>3052.7810060000002</c:v>
                </c:pt>
                <c:pt idx="69">
                  <c:v>3382.5610350000002</c:v>
                </c:pt>
                <c:pt idx="70">
                  <c:v>3445.405029</c:v>
                </c:pt>
                <c:pt idx="71">
                  <c:v>3539.181885</c:v>
                </c:pt>
                <c:pt idx="72">
                  <c:v>2737.6000979999999</c:v>
                </c:pt>
                <c:pt idx="73">
                  <c:v>2687.9790039999998</c:v>
                </c:pt>
                <c:pt idx="74">
                  <c:v>3003.915039</c:v>
                </c:pt>
                <c:pt idx="75">
                  <c:v>2938.3239749999998</c:v>
                </c:pt>
                <c:pt idx="76">
                  <c:v>2916.6159670000002</c:v>
                </c:pt>
                <c:pt idx="77">
                  <c:v>2929.6059570000002</c:v>
                </c:pt>
                <c:pt idx="78">
                  <c:v>2979.3391109999998</c:v>
                </c:pt>
                <c:pt idx="79">
                  <c:v>3085.4909670000002</c:v>
                </c:pt>
                <c:pt idx="80">
                  <c:v>3004.7028810000002</c:v>
                </c:pt>
                <c:pt idx="81">
                  <c:v>3100.491943</c:v>
                </c:pt>
                <c:pt idx="82">
                  <c:v>3250.0339359999998</c:v>
                </c:pt>
                <c:pt idx="83">
                  <c:v>3103.6369629999999</c:v>
                </c:pt>
                <c:pt idx="84">
                  <c:v>3159.1660160000001</c:v>
                </c:pt>
                <c:pt idx="85">
                  <c:v>3241.7329100000002</c:v>
                </c:pt>
                <c:pt idx="86">
                  <c:v>3222.5139159999999</c:v>
                </c:pt>
                <c:pt idx="87">
                  <c:v>3154.6579590000001</c:v>
                </c:pt>
                <c:pt idx="88">
                  <c:v>3117.1779790000001</c:v>
                </c:pt>
                <c:pt idx="89">
                  <c:v>3192.4270019999999</c:v>
                </c:pt>
                <c:pt idx="90">
                  <c:v>3273.0280760000001</c:v>
                </c:pt>
                <c:pt idx="91">
                  <c:v>3360.8100589999999</c:v>
                </c:pt>
                <c:pt idx="92">
                  <c:v>3348.943115</c:v>
                </c:pt>
                <c:pt idx="93">
                  <c:v>3393.3420409999999</c:v>
                </c:pt>
                <c:pt idx="94">
                  <c:v>3317.1879880000001</c:v>
                </c:pt>
                <c:pt idx="95">
                  <c:v>3307.1721189999998</c:v>
                </c:pt>
                <c:pt idx="96">
                  <c:v>3480.8330080000001</c:v>
                </c:pt>
                <c:pt idx="97">
                  <c:v>3259.4079590000001</c:v>
                </c:pt>
                <c:pt idx="98">
                  <c:v>3168.8969729999999</c:v>
                </c:pt>
                <c:pt idx="99">
                  <c:v>3082.2319339999999</c:v>
                </c:pt>
                <c:pt idx="100">
                  <c:v>3095.4741210000002</c:v>
                </c:pt>
                <c:pt idx="101">
                  <c:v>2847.4179690000001</c:v>
                </c:pt>
                <c:pt idx="102">
                  <c:v>2876.4008789999998</c:v>
                </c:pt>
                <c:pt idx="103">
                  <c:v>2725.25</c:v>
                </c:pt>
                <c:pt idx="104">
                  <c:v>2821.3500979999999</c:v>
                </c:pt>
                <c:pt idx="105">
                  <c:v>2602.7829590000001</c:v>
                </c:pt>
                <c:pt idx="106">
                  <c:v>2588.1879880000001</c:v>
                </c:pt>
                <c:pt idx="107">
                  <c:v>2493.8959960000002</c:v>
                </c:pt>
                <c:pt idx="108">
                  <c:v>2584.5720209999999</c:v>
                </c:pt>
                <c:pt idx="109">
                  <c:v>2940.9541020000001</c:v>
                </c:pt>
                <c:pt idx="110">
                  <c:v>3090.758057</c:v>
                </c:pt>
                <c:pt idx="111">
                  <c:v>3078.3391109999998</c:v>
                </c:pt>
                <c:pt idx="112">
                  <c:v>2898.6960450000001</c:v>
                </c:pt>
                <c:pt idx="113">
                  <c:v>2978.8779300000001</c:v>
                </c:pt>
                <c:pt idx="114">
                  <c:v>2932.51001</c:v>
                </c:pt>
                <c:pt idx="115">
                  <c:v>2886.23999</c:v>
                </c:pt>
                <c:pt idx="116">
                  <c:v>2905.1899410000001</c:v>
                </c:pt>
                <c:pt idx="117">
                  <c:v>2929.0600589999999</c:v>
                </c:pt>
                <c:pt idx="118">
                  <c:v>2871.9799800000001</c:v>
                </c:pt>
                <c:pt idx="119">
                  <c:v>3050.1240229999999</c:v>
                </c:pt>
                <c:pt idx="120">
                  <c:v>2976.5280760000001</c:v>
                </c:pt>
                <c:pt idx="121">
                  <c:v>2880.3039549999999</c:v>
                </c:pt>
                <c:pt idx="122">
                  <c:v>2750.2958979999999</c:v>
                </c:pt>
                <c:pt idx="123">
                  <c:v>2860.0820309999999</c:v>
                </c:pt>
                <c:pt idx="124">
                  <c:v>2852.3510740000002</c:v>
                </c:pt>
                <c:pt idx="125">
                  <c:v>2984.6740719999998</c:v>
                </c:pt>
                <c:pt idx="126">
                  <c:v>3310.0070799999999</c:v>
                </c:pt>
                <c:pt idx="127">
                  <c:v>3395.6779790000001</c:v>
                </c:pt>
                <c:pt idx="128">
                  <c:v>3218.0520019999999</c:v>
                </c:pt>
                <c:pt idx="129">
                  <c:v>3224.5329590000001</c:v>
                </c:pt>
                <c:pt idx="130">
                  <c:v>3391.76001</c:v>
                </c:pt>
                <c:pt idx="131">
                  <c:v>3473.0690920000002</c:v>
                </c:pt>
                <c:pt idx="132">
                  <c:v>3483.0690920000002</c:v>
                </c:pt>
                <c:pt idx="133">
                  <c:v>3509.080078</c:v>
                </c:pt>
                <c:pt idx="134">
                  <c:v>3441.9099120000001</c:v>
                </c:pt>
                <c:pt idx="135">
                  <c:v>3446.860107</c:v>
                </c:pt>
                <c:pt idx="136">
                  <c:v>3615.4799800000001</c:v>
                </c:pt>
                <c:pt idx="137">
                  <c:v>3591.1999510000001</c:v>
                </c:pt>
                <c:pt idx="138">
                  <c:v>3397.360107</c:v>
                </c:pt>
                <c:pt idx="139">
                  <c:v>3543.9399410000001</c:v>
                </c:pt>
                <c:pt idx="140">
                  <c:v>3568.169922</c:v>
                </c:pt>
                <c:pt idx="141">
                  <c:v>3547.3400879999999</c:v>
                </c:pt>
                <c:pt idx="142">
                  <c:v>3563.889893</c:v>
                </c:pt>
                <c:pt idx="143">
                  <c:v>3639.780029</c:v>
                </c:pt>
                <c:pt idx="144">
                  <c:v>3361.4399410000001</c:v>
                </c:pt>
                <c:pt idx="145">
                  <c:v>3462.3100589999999</c:v>
                </c:pt>
                <c:pt idx="146">
                  <c:v>3252.1999510000001</c:v>
                </c:pt>
                <c:pt idx="147">
                  <c:v>3047.0600589999999</c:v>
                </c:pt>
                <c:pt idx="148">
                  <c:v>3186.429932</c:v>
                </c:pt>
                <c:pt idx="149">
                  <c:v>3398.6201169999999</c:v>
                </c:pt>
                <c:pt idx="150">
                  <c:v>3253.23999</c:v>
                </c:pt>
                <c:pt idx="151">
                  <c:v>3202.139893</c:v>
                </c:pt>
                <c:pt idx="152">
                  <c:v>3024.389893</c:v>
                </c:pt>
                <c:pt idx="153">
                  <c:v>2893.4799800000001</c:v>
                </c:pt>
                <c:pt idx="154">
                  <c:v>3151.3400879999999</c:v>
                </c:pt>
                <c:pt idx="155">
                  <c:v>3089.26001</c:v>
                </c:pt>
                <c:pt idx="156">
                  <c:v>3255.669922</c:v>
                </c:pt>
                <c:pt idx="157">
                  <c:v>3279.610107</c:v>
                </c:pt>
                <c:pt idx="158">
                  <c:v>3272.860107</c:v>
                </c:pt>
                <c:pt idx="159">
                  <c:v>3323.2700199999999</c:v>
                </c:pt>
                <c:pt idx="160">
                  <c:v>3204.5600589999999</c:v>
                </c:pt>
                <c:pt idx="161">
                  <c:v>3202.0600589999999</c:v>
                </c:pt>
                <c:pt idx="162">
                  <c:v>3291.040039</c:v>
                </c:pt>
                <c:pt idx="163">
                  <c:v>3119.8798830000001</c:v>
                </c:pt>
                <c:pt idx="164">
                  <c:v>3110.4750979999999</c:v>
                </c:pt>
                <c:pt idx="165">
                  <c:v>3018.7709960000002</c:v>
                </c:pt>
                <c:pt idx="166">
                  <c:v>3029.673096</c:v>
                </c:pt>
                <c:pt idx="167">
                  <c:v>2974.9350589999999</c:v>
                </c:pt>
                <c:pt idx="168">
                  <c:v>2788.548096</c:v>
                </c:pt>
                <c:pt idx="169">
                  <c:v>2772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dateAx>
        <c:axId val="207975064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1"/>
        <c:crossesAt val="0"/>
        <c:auto val="1"/>
        <c:lblOffset val="100"/>
        <c:baseTimeUnit val="years"/>
        <c:majorUnit val="24"/>
        <c:majorTimeUnit val="months"/>
        <c:minorUnit val="12"/>
        <c:minorTimeUnit val="months"/>
      </c:dateAx>
      <c:valAx>
        <c:axId val="1"/>
        <c:scaling>
          <c:orientation val="minMax"/>
          <c:max val="4800"/>
          <c:min val="1500"/>
        </c:scaling>
        <c:delete val="0"/>
        <c:axPos val="l"/>
        <c:majorGridlines>
          <c:spPr>
            <a:ln w="12700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dirty="0"/>
                  <a:t>Index (Dec 1990 = 100)</a:t>
                </a:r>
              </a:p>
            </c:rich>
          </c:tx>
          <c:layout>
            <c:manualLayout>
              <c:xMode val="edge"/>
              <c:yMode val="edge"/>
              <c:x val="6.7979002624671909E-4"/>
              <c:y val="0.29178818807957996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500"/>
      </c:valAx>
      <c:spPr>
        <a:noFill/>
        <a:ln w="15875">
          <a:solidFill>
            <a:schemeClr val="bg1">
              <a:lumMod val="50000"/>
            </a:schemeClr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C3A66-B10F-4477-A8D7-41353BBEE3B8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C6D63-311C-468E-A0F9-76E7B4A4DF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648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12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8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1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3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24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2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8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05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4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5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360B-EF40-4D8E-9D20-9673BAE92391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FEA4-FFF5-4D13-A5BA-6F89E1B79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20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598681"/>
              </p:ext>
            </p:extLst>
          </p:nvPr>
        </p:nvGraphicFramePr>
        <p:xfrm>
          <a:off x="0" y="0"/>
          <a:ext cx="9906000" cy="6396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SSE Composite Index</a:t>
            </a: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656</TotalTime>
  <Words>11</Words>
  <Application>Microsoft Office PowerPoint</Application>
  <PresentationFormat>A4 Paper (210x297 mm)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24</cp:revision>
  <dcterms:created xsi:type="dcterms:W3CDTF">2023-11-16T16:34:19Z</dcterms:created>
  <dcterms:modified xsi:type="dcterms:W3CDTF">2024-02-07T11:23:17Z</dcterms:modified>
</cp:coreProperties>
</file>