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</p:sldMasterIdLst>
  <p:notesMasterIdLst>
    <p:notesMasterId r:id="rId4"/>
  </p:notesMasterIdLst>
  <p:sldIdLst>
    <p:sldId id="574" r:id="rId3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C00"/>
    <a:srgbClr val="663300"/>
    <a:srgbClr val="FFFFD7"/>
    <a:srgbClr val="FFFFCC"/>
    <a:srgbClr val="4D4D4D"/>
    <a:srgbClr val="FDFDE1"/>
    <a:srgbClr val="877F61"/>
    <a:srgbClr val="660066"/>
    <a:srgbClr val="7A7358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799" autoAdjust="0"/>
    <p:restoredTop sz="94976" autoAdjust="0"/>
  </p:normalViewPr>
  <p:slideViewPr>
    <p:cSldViewPr snapToGrid="0">
      <p:cViewPr>
        <p:scale>
          <a:sx n="87" d="100"/>
          <a:sy n="87" d="100"/>
        </p:scale>
        <p:origin x="1670" y="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50" d="100"/>
        <a:sy n="150" d="100"/>
      </p:scale>
      <p:origin x="0" y="-19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39895013123358"/>
          <c:y val="3.0685659720032493E-2"/>
          <c:w val="0.86020492630728851"/>
          <c:h val="0.8843889494233230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BoE rate</c:v>
                </c:pt>
              </c:strCache>
            </c:strRef>
          </c:tx>
          <c:spPr>
            <a:ln w="4127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Sheet1!$B$1:$IC$1</c:f>
              <c:strCache>
                <c:ptCount val="236"/>
                <c:pt idx="0">
                  <c:v>2005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  <c:pt idx="12">
                  <c:v>2006</c:v>
                </c:pt>
                <c:pt idx="13">
                  <c:v>F</c:v>
                </c:pt>
                <c:pt idx="14">
                  <c:v>M</c:v>
                </c:pt>
                <c:pt idx="15">
                  <c:v>A</c:v>
                </c:pt>
                <c:pt idx="16">
                  <c:v>M</c:v>
                </c:pt>
                <c:pt idx="17">
                  <c:v>J</c:v>
                </c:pt>
                <c:pt idx="18">
                  <c:v>J</c:v>
                </c:pt>
                <c:pt idx="19">
                  <c:v>A</c:v>
                </c:pt>
                <c:pt idx="20">
                  <c:v>S</c:v>
                </c:pt>
                <c:pt idx="21">
                  <c:v>O</c:v>
                </c:pt>
                <c:pt idx="22">
                  <c:v>N</c:v>
                </c:pt>
                <c:pt idx="23">
                  <c:v>D</c:v>
                </c:pt>
                <c:pt idx="24">
                  <c:v>2007</c:v>
                </c:pt>
                <c:pt idx="25">
                  <c:v>F</c:v>
                </c:pt>
                <c:pt idx="26">
                  <c:v>M</c:v>
                </c:pt>
                <c:pt idx="27">
                  <c:v>A</c:v>
                </c:pt>
                <c:pt idx="28">
                  <c:v>M</c:v>
                </c:pt>
                <c:pt idx="29">
                  <c:v>J</c:v>
                </c:pt>
                <c:pt idx="30">
                  <c:v>J</c:v>
                </c:pt>
                <c:pt idx="31">
                  <c:v>A</c:v>
                </c:pt>
                <c:pt idx="32">
                  <c:v>S</c:v>
                </c:pt>
                <c:pt idx="33">
                  <c:v>O</c:v>
                </c:pt>
                <c:pt idx="34">
                  <c:v>N</c:v>
                </c:pt>
                <c:pt idx="35">
                  <c:v>D</c:v>
                </c:pt>
                <c:pt idx="36">
                  <c:v>2008</c:v>
                </c:pt>
                <c:pt idx="37">
                  <c:v>F</c:v>
                </c:pt>
                <c:pt idx="38">
                  <c:v>M</c:v>
                </c:pt>
                <c:pt idx="39">
                  <c:v>A</c:v>
                </c:pt>
                <c:pt idx="40">
                  <c:v>M</c:v>
                </c:pt>
                <c:pt idx="41">
                  <c:v>J</c:v>
                </c:pt>
                <c:pt idx="42">
                  <c:v>J</c:v>
                </c:pt>
                <c:pt idx="43">
                  <c:v>A</c:v>
                </c:pt>
                <c:pt idx="44">
                  <c:v>S</c:v>
                </c:pt>
                <c:pt idx="45">
                  <c:v>O</c:v>
                </c:pt>
                <c:pt idx="46">
                  <c:v>N</c:v>
                </c:pt>
                <c:pt idx="47">
                  <c:v>D</c:v>
                </c:pt>
                <c:pt idx="48">
                  <c:v>2009</c:v>
                </c:pt>
                <c:pt idx="49">
                  <c:v>F</c:v>
                </c:pt>
                <c:pt idx="50">
                  <c:v>M </c:v>
                </c:pt>
                <c:pt idx="51">
                  <c:v>A</c:v>
                </c:pt>
                <c:pt idx="52">
                  <c:v>M</c:v>
                </c:pt>
                <c:pt idx="53">
                  <c:v>J</c:v>
                </c:pt>
                <c:pt idx="54">
                  <c:v>J</c:v>
                </c:pt>
                <c:pt idx="55">
                  <c:v>A</c:v>
                </c:pt>
                <c:pt idx="56">
                  <c:v>S</c:v>
                </c:pt>
                <c:pt idx="57">
                  <c:v>O</c:v>
                </c:pt>
                <c:pt idx="58">
                  <c:v>N</c:v>
                </c:pt>
                <c:pt idx="59">
                  <c:v>D</c:v>
                </c:pt>
                <c:pt idx="60">
                  <c:v>2010</c:v>
                </c:pt>
                <c:pt idx="61">
                  <c:v>F</c:v>
                </c:pt>
                <c:pt idx="62">
                  <c:v>M</c:v>
                </c:pt>
                <c:pt idx="63">
                  <c:v>A</c:v>
                </c:pt>
                <c:pt idx="64">
                  <c:v>M</c:v>
                </c:pt>
                <c:pt idx="65">
                  <c:v>J</c:v>
                </c:pt>
                <c:pt idx="66">
                  <c:v>J</c:v>
                </c:pt>
                <c:pt idx="67">
                  <c:v>A</c:v>
                </c:pt>
                <c:pt idx="68">
                  <c:v>S</c:v>
                </c:pt>
                <c:pt idx="69">
                  <c:v>O</c:v>
                </c:pt>
                <c:pt idx="70">
                  <c:v>N</c:v>
                </c:pt>
                <c:pt idx="71">
                  <c:v>D</c:v>
                </c:pt>
                <c:pt idx="72">
                  <c:v>2011</c:v>
                </c:pt>
                <c:pt idx="73">
                  <c:v>F</c:v>
                </c:pt>
                <c:pt idx="74">
                  <c:v>M</c:v>
                </c:pt>
                <c:pt idx="75">
                  <c:v>A</c:v>
                </c:pt>
                <c:pt idx="76">
                  <c:v>M</c:v>
                </c:pt>
                <c:pt idx="77">
                  <c:v>J</c:v>
                </c:pt>
                <c:pt idx="78">
                  <c:v>J</c:v>
                </c:pt>
                <c:pt idx="79">
                  <c:v>A</c:v>
                </c:pt>
                <c:pt idx="80">
                  <c:v>S</c:v>
                </c:pt>
                <c:pt idx="81">
                  <c:v>O</c:v>
                </c:pt>
                <c:pt idx="82">
                  <c:v>N</c:v>
                </c:pt>
                <c:pt idx="83">
                  <c:v>D</c:v>
                </c:pt>
                <c:pt idx="84">
                  <c:v>2012</c:v>
                </c:pt>
                <c:pt idx="85">
                  <c:v>F</c:v>
                </c:pt>
                <c:pt idx="86">
                  <c:v>M</c:v>
                </c:pt>
                <c:pt idx="87">
                  <c:v>A</c:v>
                </c:pt>
                <c:pt idx="88">
                  <c:v>M</c:v>
                </c:pt>
                <c:pt idx="89">
                  <c:v>J</c:v>
                </c:pt>
                <c:pt idx="90">
                  <c:v>J</c:v>
                </c:pt>
                <c:pt idx="91">
                  <c:v>A</c:v>
                </c:pt>
                <c:pt idx="92">
                  <c:v>S</c:v>
                </c:pt>
                <c:pt idx="93">
                  <c:v>O</c:v>
                </c:pt>
                <c:pt idx="94">
                  <c:v>N</c:v>
                </c:pt>
                <c:pt idx="95">
                  <c:v>D</c:v>
                </c:pt>
                <c:pt idx="96">
                  <c:v>2013</c:v>
                </c:pt>
                <c:pt idx="97">
                  <c:v>F</c:v>
                </c:pt>
                <c:pt idx="98">
                  <c:v>M</c:v>
                </c:pt>
                <c:pt idx="99">
                  <c:v>A</c:v>
                </c:pt>
                <c:pt idx="100">
                  <c:v>M</c:v>
                </c:pt>
                <c:pt idx="101">
                  <c:v>J</c:v>
                </c:pt>
                <c:pt idx="102">
                  <c:v>J</c:v>
                </c:pt>
                <c:pt idx="103">
                  <c:v>A</c:v>
                </c:pt>
                <c:pt idx="104">
                  <c:v>S</c:v>
                </c:pt>
                <c:pt idx="105">
                  <c:v>O</c:v>
                </c:pt>
                <c:pt idx="106">
                  <c:v>N</c:v>
                </c:pt>
                <c:pt idx="107">
                  <c:v>D</c:v>
                </c:pt>
                <c:pt idx="108">
                  <c:v>2014</c:v>
                </c:pt>
                <c:pt idx="109">
                  <c:v>F</c:v>
                </c:pt>
                <c:pt idx="110">
                  <c:v>M</c:v>
                </c:pt>
                <c:pt idx="111">
                  <c:v>A</c:v>
                </c:pt>
                <c:pt idx="112">
                  <c:v>M</c:v>
                </c:pt>
                <c:pt idx="113">
                  <c:v>J</c:v>
                </c:pt>
                <c:pt idx="114">
                  <c:v>J</c:v>
                </c:pt>
                <c:pt idx="115">
                  <c:v>A</c:v>
                </c:pt>
                <c:pt idx="116">
                  <c:v>S</c:v>
                </c:pt>
                <c:pt idx="117">
                  <c:v>O</c:v>
                </c:pt>
                <c:pt idx="118">
                  <c:v>N</c:v>
                </c:pt>
                <c:pt idx="119">
                  <c:v>D</c:v>
                </c:pt>
                <c:pt idx="120">
                  <c:v>2015</c:v>
                </c:pt>
                <c:pt idx="121">
                  <c:v>F</c:v>
                </c:pt>
                <c:pt idx="122">
                  <c:v>M</c:v>
                </c:pt>
                <c:pt idx="123">
                  <c:v>A</c:v>
                </c:pt>
                <c:pt idx="124">
                  <c:v>M</c:v>
                </c:pt>
                <c:pt idx="125">
                  <c:v>J</c:v>
                </c:pt>
                <c:pt idx="126">
                  <c:v>J</c:v>
                </c:pt>
                <c:pt idx="127">
                  <c:v>A</c:v>
                </c:pt>
                <c:pt idx="128">
                  <c:v>S</c:v>
                </c:pt>
                <c:pt idx="129">
                  <c:v>O</c:v>
                </c:pt>
                <c:pt idx="130">
                  <c:v>N</c:v>
                </c:pt>
                <c:pt idx="131">
                  <c:v>D</c:v>
                </c:pt>
                <c:pt idx="132">
                  <c:v>2016</c:v>
                </c:pt>
                <c:pt idx="133">
                  <c:v>F</c:v>
                </c:pt>
                <c:pt idx="134">
                  <c:v>M</c:v>
                </c:pt>
                <c:pt idx="135">
                  <c:v>A</c:v>
                </c:pt>
                <c:pt idx="136">
                  <c:v>M</c:v>
                </c:pt>
                <c:pt idx="137">
                  <c:v>J</c:v>
                </c:pt>
                <c:pt idx="138">
                  <c:v>J</c:v>
                </c:pt>
                <c:pt idx="139">
                  <c:v>A</c:v>
                </c:pt>
                <c:pt idx="140">
                  <c:v>S</c:v>
                </c:pt>
                <c:pt idx="141">
                  <c:v>O</c:v>
                </c:pt>
                <c:pt idx="142">
                  <c:v>N</c:v>
                </c:pt>
                <c:pt idx="143">
                  <c:v>D</c:v>
                </c:pt>
                <c:pt idx="144">
                  <c:v>2017</c:v>
                </c:pt>
                <c:pt idx="145">
                  <c:v>F</c:v>
                </c:pt>
                <c:pt idx="146">
                  <c:v>M</c:v>
                </c:pt>
                <c:pt idx="147">
                  <c:v>A</c:v>
                </c:pt>
                <c:pt idx="148">
                  <c:v>M</c:v>
                </c:pt>
                <c:pt idx="149">
                  <c:v>J</c:v>
                </c:pt>
                <c:pt idx="150">
                  <c:v>J</c:v>
                </c:pt>
                <c:pt idx="151">
                  <c:v>A</c:v>
                </c:pt>
                <c:pt idx="152">
                  <c:v>S</c:v>
                </c:pt>
                <c:pt idx="153">
                  <c:v>O</c:v>
                </c:pt>
                <c:pt idx="154">
                  <c:v>N</c:v>
                </c:pt>
                <c:pt idx="155">
                  <c:v>D</c:v>
                </c:pt>
                <c:pt idx="156">
                  <c:v>2018</c:v>
                </c:pt>
                <c:pt idx="157">
                  <c:v>F</c:v>
                </c:pt>
                <c:pt idx="158">
                  <c:v>M</c:v>
                </c:pt>
                <c:pt idx="159">
                  <c:v>A</c:v>
                </c:pt>
                <c:pt idx="160">
                  <c:v>M</c:v>
                </c:pt>
                <c:pt idx="161">
                  <c:v>J</c:v>
                </c:pt>
                <c:pt idx="162">
                  <c:v>J</c:v>
                </c:pt>
                <c:pt idx="163">
                  <c:v>A</c:v>
                </c:pt>
                <c:pt idx="164">
                  <c:v>S</c:v>
                </c:pt>
                <c:pt idx="165">
                  <c:v>O</c:v>
                </c:pt>
                <c:pt idx="166">
                  <c:v>N</c:v>
                </c:pt>
                <c:pt idx="167">
                  <c:v>D</c:v>
                </c:pt>
                <c:pt idx="168">
                  <c:v>2019</c:v>
                </c:pt>
                <c:pt idx="169">
                  <c:v>F</c:v>
                </c:pt>
                <c:pt idx="170">
                  <c:v>M</c:v>
                </c:pt>
                <c:pt idx="171">
                  <c:v>A</c:v>
                </c:pt>
                <c:pt idx="172">
                  <c:v>M</c:v>
                </c:pt>
                <c:pt idx="173">
                  <c:v>J</c:v>
                </c:pt>
                <c:pt idx="174">
                  <c:v>J</c:v>
                </c:pt>
                <c:pt idx="175">
                  <c:v>A</c:v>
                </c:pt>
                <c:pt idx="176">
                  <c:v>S</c:v>
                </c:pt>
                <c:pt idx="177">
                  <c:v>O</c:v>
                </c:pt>
                <c:pt idx="178">
                  <c:v>N</c:v>
                </c:pt>
                <c:pt idx="179">
                  <c:v>D</c:v>
                </c:pt>
                <c:pt idx="180">
                  <c:v>2020</c:v>
                </c:pt>
                <c:pt idx="181">
                  <c:v>F</c:v>
                </c:pt>
                <c:pt idx="182">
                  <c:v>M</c:v>
                </c:pt>
                <c:pt idx="183">
                  <c:v>A</c:v>
                </c:pt>
                <c:pt idx="184">
                  <c:v>M</c:v>
                </c:pt>
                <c:pt idx="185">
                  <c:v>J</c:v>
                </c:pt>
                <c:pt idx="186">
                  <c:v>J</c:v>
                </c:pt>
                <c:pt idx="187">
                  <c:v>A</c:v>
                </c:pt>
                <c:pt idx="188">
                  <c:v>S</c:v>
                </c:pt>
                <c:pt idx="189">
                  <c:v>O</c:v>
                </c:pt>
                <c:pt idx="190">
                  <c:v>N</c:v>
                </c:pt>
                <c:pt idx="191">
                  <c:v>D</c:v>
                </c:pt>
                <c:pt idx="192">
                  <c:v>2021</c:v>
                </c:pt>
                <c:pt idx="193">
                  <c:v>F</c:v>
                </c:pt>
                <c:pt idx="194">
                  <c:v>M</c:v>
                </c:pt>
                <c:pt idx="195">
                  <c:v>A</c:v>
                </c:pt>
                <c:pt idx="196">
                  <c:v>M</c:v>
                </c:pt>
                <c:pt idx="197">
                  <c:v>J</c:v>
                </c:pt>
                <c:pt idx="198">
                  <c:v>J</c:v>
                </c:pt>
                <c:pt idx="199">
                  <c:v>A</c:v>
                </c:pt>
                <c:pt idx="200">
                  <c:v>S</c:v>
                </c:pt>
                <c:pt idx="201">
                  <c:v>O</c:v>
                </c:pt>
                <c:pt idx="202">
                  <c:v>N</c:v>
                </c:pt>
                <c:pt idx="203">
                  <c:v>D</c:v>
                </c:pt>
                <c:pt idx="204">
                  <c:v>2022</c:v>
                </c:pt>
                <c:pt idx="205">
                  <c:v>F</c:v>
                </c:pt>
                <c:pt idx="206">
                  <c:v>M</c:v>
                </c:pt>
                <c:pt idx="207">
                  <c:v>A</c:v>
                </c:pt>
                <c:pt idx="208">
                  <c:v>M</c:v>
                </c:pt>
                <c:pt idx="209">
                  <c:v>J</c:v>
                </c:pt>
                <c:pt idx="210">
                  <c:v>J</c:v>
                </c:pt>
                <c:pt idx="211">
                  <c:v>A</c:v>
                </c:pt>
                <c:pt idx="212">
                  <c:v>S</c:v>
                </c:pt>
                <c:pt idx="213">
                  <c:v>O</c:v>
                </c:pt>
                <c:pt idx="214">
                  <c:v>N</c:v>
                </c:pt>
                <c:pt idx="215">
                  <c:v>D</c:v>
                </c:pt>
                <c:pt idx="216">
                  <c:v>2023</c:v>
                </c:pt>
                <c:pt idx="217">
                  <c:v>F</c:v>
                </c:pt>
                <c:pt idx="218">
                  <c:v>M</c:v>
                </c:pt>
                <c:pt idx="219">
                  <c:v>A</c:v>
                </c:pt>
                <c:pt idx="220">
                  <c:v>M</c:v>
                </c:pt>
                <c:pt idx="221">
                  <c:v>J</c:v>
                </c:pt>
                <c:pt idx="222">
                  <c:v>J</c:v>
                </c:pt>
                <c:pt idx="223">
                  <c:v>A</c:v>
                </c:pt>
                <c:pt idx="224">
                  <c:v>S</c:v>
                </c:pt>
                <c:pt idx="225">
                  <c:v>O</c:v>
                </c:pt>
                <c:pt idx="226">
                  <c:v>N</c:v>
                </c:pt>
                <c:pt idx="227">
                  <c:v>D</c:v>
                </c:pt>
                <c:pt idx="228">
                  <c:v>2024</c:v>
                </c:pt>
                <c:pt idx="229">
                  <c:v>F</c:v>
                </c:pt>
                <c:pt idx="230">
                  <c:v>M</c:v>
                </c:pt>
                <c:pt idx="231">
                  <c:v>A</c:v>
                </c:pt>
                <c:pt idx="232">
                  <c:v>M</c:v>
                </c:pt>
                <c:pt idx="233">
                  <c:v>J</c:v>
                </c:pt>
                <c:pt idx="234">
                  <c:v>J</c:v>
                </c:pt>
                <c:pt idx="235">
                  <c:v>A</c:v>
                </c:pt>
              </c:strCache>
            </c:strRef>
          </c:cat>
          <c:val>
            <c:numRef>
              <c:f>Sheet1!$B$2:$IC$2</c:f>
              <c:numCache>
                <c:formatCode>General</c:formatCode>
                <c:ptCount val="236"/>
                <c:pt idx="0">
                  <c:v>4.75</c:v>
                </c:pt>
                <c:pt idx="1">
                  <c:v>4.75</c:v>
                </c:pt>
                <c:pt idx="2">
                  <c:v>4.75</c:v>
                </c:pt>
                <c:pt idx="3">
                  <c:v>4.75</c:v>
                </c:pt>
                <c:pt idx="4">
                  <c:v>4.75</c:v>
                </c:pt>
                <c:pt idx="5">
                  <c:v>4.75</c:v>
                </c:pt>
                <c:pt idx="6">
                  <c:v>4.75</c:v>
                </c:pt>
                <c:pt idx="7">
                  <c:v>4.5</c:v>
                </c:pt>
                <c:pt idx="8">
                  <c:v>4.5</c:v>
                </c:pt>
                <c:pt idx="9">
                  <c:v>4.5</c:v>
                </c:pt>
                <c:pt idx="10">
                  <c:v>4.5</c:v>
                </c:pt>
                <c:pt idx="11">
                  <c:v>4.5</c:v>
                </c:pt>
                <c:pt idx="12">
                  <c:v>4.5</c:v>
                </c:pt>
                <c:pt idx="13">
                  <c:v>4.5</c:v>
                </c:pt>
                <c:pt idx="14">
                  <c:v>4.5</c:v>
                </c:pt>
                <c:pt idx="15">
                  <c:v>4.5</c:v>
                </c:pt>
                <c:pt idx="16">
                  <c:v>4.5</c:v>
                </c:pt>
                <c:pt idx="17">
                  <c:v>4.5</c:v>
                </c:pt>
                <c:pt idx="18">
                  <c:v>4.5</c:v>
                </c:pt>
                <c:pt idx="19">
                  <c:v>4.75</c:v>
                </c:pt>
                <c:pt idx="20">
                  <c:v>4.75</c:v>
                </c:pt>
                <c:pt idx="21">
                  <c:v>4.75</c:v>
                </c:pt>
                <c:pt idx="22">
                  <c:v>5</c:v>
                </c:pt>
                <c:pt idx="23">
                  <c:v>5</c:v>
                </c:pt>
                <c:pt idx="24">
                  <c:v>5.25</c:v>
                </c:pt>
                <c:pt idx="25">
                  <c:v>5.25</c:v>
                </c:pt>
                <c:pt idx="26">
                  <c:v>5.25</c:v>
                </c:pt>
                <c:pt idx="27">
                  <c:v>5.25</c:v>
                </c:pt>
                <c:pt idx="28">
                  <c:v>5.5</c:v>
                </c:pt>
                <c:pt idx="29">
                  <c:v>5.5</c:v>
                </c:pt>
                <c:pt idx="30">
                  <c:v>5.75</c:v>
                </c:pt>
                <c:pt idx="31">
                  <c:v>5.75</c:v>
                </c:pt>
                <c:pt idx="32">
                  <c:v>5.75</c:v>
                </c:pt>
                <c:pt idx="33">
                  <c:v>5.75</c:v>
                </c:pt>
                <c:pt idx="34">
                  <c:v>5.75</c:v>
                </c:pt>
                <c:pt idx="35">
                  <c:v>5.5</c:v>
                </c:pt>
                <c:pt idx="36">
                  <c:v>5.5</c:v>
                </c:pt>
                <c:pt idx="37">
                  <c:v>5.25</c:v>
                </c:pt>
                <c:pt idx="38">
                  <c:v>5.25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4.5</c:v>
                </c:pt>
                <c:pt idx="46">
                  <c:v>3</c:v>
                </c:pt>
                <c:pt idx="47">
                  <c:v>2</c:v>
                </c:pt>
                <c:pt idx="48">
                  <c:v>1.5</c:v>
                </c:pt>
                <c:pt idx="49">
                  <c:v>1</c:v>
                </c:pt>
                <c:pt idx="50">
                  <c:v>0.5</c:v>
                </c:pt>
                <c:pt idx="51">
                  <c:v>0.5</c:v>
                </c:pt>
                <c:pt idx="52">
                  <c:v>0.5</c:v>
                </c:pt>
                <c:pt idx="53">
                  <c:v>0.5</c:v>
                </c:pt>
                <c:pt idx="54">
                  <c:v>0.5</c:v>
                </c:pt>
                <c:pt idx="55">
                  <c:v>0.5</c:v>
                </c:pt>
                <c:pt idx="56">
                  <c:v>0.5</c:v>
                </c:pt>
                <c:pt idx="57">
                  <c:v>0.5</c:v>
                </c:pt>
                <c:pt idx="58">
                  <c:v>0.5</c:v>
                </c:pt>
                <c:pt idx="59">
                  <c:v>0.5</c:v>
                </c:pt>
                <c:pt idx="60">
                  <c:v>0.5</c:v>
                </c:pt>
                <c:pt idx="61">
                  <c:v>0.5</c:v>
                </c:pt>
                <c:pt idx="62">
                  <c:v>0.5</c:v>
                </c:pt>
                <c:pt idx="63">
                  <c:v>0.5</c:v>
                </c:pt>
                <c:pt idx="64">
                  <c:v>0.5</c:v>
                </c:pt>
                <c:pt idx="65">
                  <c:v>0.5</c:v>
                </c:pt>
                <c:pt idx="66">
                  <c:v>0.5</c:v>
                </c:pt>
                <c:pt idx="67">
                  <c:v>0.5</c:v>
                </c:pt>
                <c:pt idx="68">
                  <c:v>0.5</c:v>
                </c:pt>
                <c:pt idx="69">
                  <c:v>0.5</c:v>
                </c:pt>
                <c:pt idx="70">
                  <c:v>0.5</c:v>
                </c:pt>
                <c:pt idx="71">
                  <c:v>0.5</c:v>
                </c:pt>
                <c:pt idx="72">
                  <c:v>0.5</c:v>
                </c:pt>
                <c:pt idx="73">
                  <c:v>0.5</c:v>
                </c:pt>
                <c:pt idx="74">
                  <c:v>0.5</c:v>
                </c:pt>
                <c:pt idx="75">
                  <c:v>0.5</c:v>
                </c:pt>
                <c:pt idx="76">
                  <c:v>0.5</c:v>
                </c:pt>
                <c:pt idx="77">
                  <c:v>0.5</c:v>
                </c:pt>
                <c:pt idx="78">
                  <c:v>0.5</c:v>
                </c:pt>
                <c:pt idx="79">
                  <c:v>0.5</c:v>
                </c:pt>
                <c:pt idx="80">
                  <c:v>0.5</c:v>
                </c:pt>
                <c:pt idx="81">
                  <c:v>0.5</c:v>
                </c:pt>
                <c:pt idx="82">
                  <c:v>0.5</c:v>
                </c:pt>
                <c:pt idx="83">
                  <c:v>0.5</c:v>
                </c:pt>
                <c:pt idx="84">
                  <c:v>0.5</c:v>
                </c:pt>
                <c:pt idx="85">
                  <c:v>0.5</c:v>
                </c:pt>
                <c:pt idx="86">
                  <c:v>0.5</c:v>
                </c:pt>
                <c:pt idx="87">
                  <c:v>0.5</c:v>
                </c:pt>
                <c:pt idx="88">
                  <c:v>0.5</c:v>
                </c:pt>
                <c:pt idx="89">
                  <c:v>0.5</c:v>
                </c:pt>
                <c:pt idx="90">
                  <c:v>0.5</c:v>
                </c:pt>
                <c:pt idx="91">
                  <c:v>0.5</c:v>
                </c:pt>
                <c:pt idx="92">
                  <c:v>0.5</c:v>
                </c:pt>
                <c:pt idx="93">
                  <c:v>0.5</c:v>
                </c:pt>
                <c:pt idx="94">
                  <c:v>0.5</c:v>
                </c:pt>
                <c:pt idx="95">
                  <c:v>0.5</c:v>
                </c:pt>
                <c:pt idx="96">
                  <c:v>0.5</c:v>
                </c:pt>
                <c:pt idx="97">
                  <c:v>0.5</c:v>
                </c:pt>
                <c:pt idx="98">
                  <c:v>0.5</c:v>
                </c:pt>
                <c:pt idx="99">
                  <c:v>0.5</c:v>
                </c:pt>
                <c:pt idx="100">
                  <c:v>0.5</c:v>
                </c:pt>
                <c:pt idx="101">
                  <c:v>0.5</c:v>
                </c:pt>
                <c:pt idx="102">
                  <c:v>0.5</c:v>
                </c:pt>
                <c:pt idx="103">
                  <c:v>0.5</c:v>
                </c:pt>
                <c:pt idx="104">
                  <c:v>0.5</c:v>
                </c:pt>
                <c:pt idx="105">
                  <c:v>0.5</c:v>
                </c:pt>
                <c:pt idx="106">
                  <c:v>0.5</c:v>
                </c:pt>
                <c:pt idx="107">
                  <c:v>0.5</c:v>
                </c:pt>
                <c:pt idx="108">
                  <c:v>0.5</c:v>
                </c:pt>
                <c:pt idx="109">
                  <c:v>0.5</c:v>
                </c:pt>
                <c:pt idx="110">
                  <c:v>0.5</c:v>
                </c:pt>
                <c:pt idx="111">
                  <c:v>0.5</c:v>
                </c:pt>
                <c:pt idx="112">
                  <c:v>0.5</c:v>
                </c:pt>
                <c:pt idx="113">
                  <c:v>0.5</c:v>
                </c:pt>
                <c:pt idx="114">
                  <c:v>0.5</c:v>
                </c:pt>
                <c:pt idx="115">
                  <c:v>0.5</c:v>
                </c:pt>
                <c:pt idx="116">
                  <c:v>0.5</c:v>
                </c:pt>
                <c:pt idx="117">
                  <c:v>0.5</c:v>
                </c:pt>
                <c:pt idx="118">
                  <c:v>0.5</c:v>
                </c:pt>
                <c:pt idx="119">
                  <c:v>0.5</c:v>
                </c:pt>
                <c:pt idx="120">
                  <c:v>0.5</c:v>
                </c:pt>
                <c:pt idx="121">
                  <c:v>0.5</c:v>
                </c:pt>
                <c:pt idx="122">
                  <c:v>0.5</c:v>
                </c:pt>
                <c:pt idx="123">
                  <c:v>0.5</c:v>
                </c:pt>
                <c:pt idx="124">
                  <c:v>0.5</c:v>
                </c:pt>
                <c:pt idx="125">
                  <c:v>0.5</c:v>
                </c:pt>
                <c:pt idx="126">
                  <c:v>0.5</c:v>
                </c:pt>
                <c:pt idx="127">
                  <c:v>0.5</c:v>
                </c:pt>
                <c:pt idx="128">
                  <c:v>0.5</c:v>
                </c:pt>
                <c:pt idx="129">
                  <c:v>0.5</c:v>
                </c:pt>
                <c:pt idx="130">
                  <c:v>0.5</c:v>
                </c:pt>
                <c:pt idx="131">
                  <c:v>0.5</c:v>
                </c:pt>
                <c:pt idx="132">
                  <c:v>0.5</c:v>
                </c:pt>
                <c:pt idx="133">
                  <c:v>0.5</c:v>
                </c:pt>
                <c:pt idx="134">
                  <c:v>0.5</c:v>
                </c:pt>
                <c:pt idx="135">
                  <c:v>0.5</c:v>
                </c:pt>
                <c:pt idx="136">
                  <c:v>0.5</c:v>
                </c:pt>
                <c:pt idx="137">
                  <c:v>0.5</c:v>
                </c:pt>
                <c:pt idx="138">
                  <c:v>0.5</c:v>
                </c:pt>
                <c:pt idx="139">
                  <c:v>0.25</c:v>
                </c:pt>
                <c:pt idx="140">
                  <c:v>0.25</c:v>
                </c:pt>
                <c:pt idx="141">
                  <c:v>0.25</c:v>
                </c:pt>
                <c:pt idx="142">
                  <c:v>0.25</c:v>
                </c:pt>
                <c:pt idx="143">
                  <c:v>0.25</c:v>
                </c:pt>
                <c:pt idx="144">
                  <c:v>0.25</c:v>
                </c:pt>
                <c:pt idx="145">
                  <c:v>0.25</c:v>
                </c:pt>
                <c:pt idx="146">
                  <c:v>0.25</c:v>
                </c:pt>
                <c:pt idx="147">
                  <c:v>0.25</c:v>
                </c:pt>
                <c:pt idx="148">
                  <c:v>0.25</c:v>
                </c:pt>
                <c:pt idx="149">
                  <c:v>0.25</c:v>
                </c:pt>
                <c:pt idx="150">
                  <c:v>0.25</c:v>
                </c:pt>
                <c:pt idx="151">
                  <c:v>0.25</c:v>
                </c:pt>
                <c:pt idx="152">
                  <c:v>0.25</c:v>
                </c:pt>
                <c:pt idx="153">
                  <c:v>0.25</c:v>
                </c:pt>
                <c:pt idx="154">
                  <c:v>0.5</c:v>
                </c:pt>
                <c:pt idx="155">
                  <c:v>0.5</c:v>
                </c:pt>
                <c:pt idx="156">
                  <c:v>0.5</c:v>
                </c:pt>
                <c:pt idx="157">
                  <c:v>0.5</c:v>
                </c:pt>
                <c:pt idx="158">
                  <c:v>0.5</c:v>
                </c:pt>
                <c:pt idx="159">
                  <c:v>0.5</c:v>
                </c:pt>
                <c:pt idx="160">
                  <c:v>0.5</c:v>
                </c:pt>
                <c:pt idx="161">
                  <c:v>0.5</c:v>
                </c:pt>
                <c:pt idx="162">
                  <c:v>0.75</c:v>
                </c:pt>
                <c:pt idx="163">
                  <c:v>0.75</c:v>
                </c:pt>
                <c:pt idx="164">
                  <c:v>0.75</c:v>
                </c:pt>
                <c:pt idx="165">
                  <c:v>0.75</c:v>
                </c:pt>
                <c:pt idx="166">
                  <c:v>0.75</c:v>
                </c:pt>
                <c:pt idx="167">
                  <c:v>0.75</c:v>
                </c:pt>
                <c:pt idx="168">
                  <c:v>0.75</c:v>
                </c:pt>
                <c:pt idx="169">
                  <c:v>0.75</c:v>
                </c:pt>
                <c:pt idx="170">
                  <c:v>0.75</c:v>
                </c:pt>
                <c:pt idx="171">
                  <c:v>0.75</c:v>
                </c:pt>
                <c:pt idx="172">
                  <c:v>0.75</c:v>
                </c:pt>
                <c:pt idx="173">
                  <c:v>0.75</c:v>
                </c:pt>
                <c:pt idx="174">
                  <c:v>0.75</c:v>
                </c:pt>
                <c:pt idx="175">
                  <c:v>0.75</c:v>
                </c:pt>
                <c:pt idx="176">
                  <c:v>0.75</c:v>
                </c:pt>
                <c:pt idx="177">
                  <c:v>0.75</c:v>
                </c:pt>
                <c:pt idx="178">
                  <c:v>0.75</c:v>
                </c:pt>
                <c:pt idx="179">
                  <c:v>0.75</c:v>
                </c:pt>
                <c:pt idx="180">
                  <c:v>0.75</c:v>
                </c:pt>
                <c:pt idx="181">
                  <c:v>0.75</c:v>
                </c:pt>
                <c:pt idx="182">
                  <c:v>0.75</c:v>
                </c:pt>
                <c:pt idx="183">
                  <c:v>0.75</c:v>
                </c:pt>
                <c:pt idx="184">
                  <c:v>0.25</c:v>
                </c:pt>
                <c:pt idx="185">
                  <c:v>0.1</c:v>
                </c:pt>
                <c:pt idx="186">
                  <c:v>0.1</c:v>
                </c:pt>
                <c:pt idx="187">
                  <c:v>0.1</c:v>
                </c:pt>
                <c:pt idx="188">
                  <c:v>0.1</c:v>
                </c:pt>
                <c:pt idx="189">
                  <c:v>0.1</c:v>
                </c:pt>
                <c:pt idx="190">
                  <c:v>0.1</c:v>
                </c:pt>
                <c:pt idx="191">
                  <c:v>0.1</c:v>
                </c:pt>
                <c:pt idx="192">
                  <c:v>0.1</c:v>
                </c:pt>
                <c:pt idx="193">
                  <c:v>0.1</c:v>
                </c:pt>
                <c:pt idx="194">
                  <c:v>0.1</c:v>
                </c:pt>
                <c:pt idx="195">
                  <c:v>0.1</c:v>
                </c:pt>
                <c:pt idx="196">
                  <c:v>0.1</c:v>
                </c:pt>
                <c:pt idx="197">
                  <c:v>0.1</c:v>
                </c:pt>
                <c:pt idx="198">
                  <c:v>0.1</c:v>
                </c:pt>
                <c:pt idx="199">
                  <c:v>0.1</c:v>
                </c:pt>
                <c:pt idx="200">
                  <c:v>0.1</c:v>
                </c:pt>
                <c:pt idx="201">
                  <c:v>0.1</c:v>
                </c:pt>
                <c:pt idx="202">
                  <c:v>0.1</c:v>
                </c:pt>
                <c:pt idx="203">
                  <c:v>0.25</c:v>
                </c:pt>
                <c:pt idx="204">
                  <c:v>0.25</c:v>
                </c:pt>
                <c:pt idx="205">
                  <c:v>0.5</c:v>
                </c:pt>
                <c:pt idx="206">
                  <c:v>0.75</c:v>
                </c:pt>
                <c:pt idx="207">
                  <c:v>0.75</c:v>
                </c:pt>
                <c:pt idx="208">
                  <c:v>1</c:v>
                </c:pt>
                <c:pt idx="209">
                  <c:v>1.25</c:v>
                </c:pt>
                <c:pt idx="210">
                  <c:v>1.25</c:v>
                </c:pt>
                <c:pt idx="211">
                  <c:v>1.75</c:v>
                </c:pt>
                <c:pt idx="212">
                  <c:v>2.25</c:v>
                </c:pt>
                <c:pt idx="213">
                  <c:v>2.25</c:v>
                </c:pt>
                <c:pt idx="214">
                  <c:v>3</c:v>
                </c:pt>
                <c:pt idx="215">
                  <c:v>3.5</c:v>
                </c:pt>
                <c:pt idx="216">
                  <c:v>3.5</c:v>
                </c:pt>
                <c:pt idx="217">
                  <c:v>3.9750000000000001</c:v>
                </c:pt>
                <c:pt idx="218">
                  <c:v>4.0761000000000003</c:v>
                </c:pt>
                <c:pt idx="219">
                  <c:v>4.25</c:v>
                </c:pt>
                <c:pt idx="220">
                  <c:v>4.4249999999999998</c:v>
                </c:pt>
                <c:pt idx="221">
                  <c:v>4.6590999999999996</c:v>
                </c:pt>
                <c:pt idx="222">
                  <c:v>5</c:v>
                </c:pt>
                <c:pt idx="223">
                  <c:v>5.2272999999999996</c:v>
                </c:pt>
                <c:pt idx="224">
                  <c:v>5.25</c:v>
                </c:pt>
                <c:pt idx="225">
                  <c:v>5.25</c:v>
                </c:pt>
                <c:pt idx="226">
                  <c:v>5.25</c:v>
                </c:pt>
                <c:pt idx="227">
                  <c:v>5.25</c:v>
                </c:pt>
                <c:pt idx="228">
                  <c:v>5.25</c:v>
                </c:pt>
                <c:pt idx="229">
                  <c:v>5.25</c:v>
                </c:pt>
                <c:pt idx="230">
                  <c:v>5.25</c:v>
                </c:pt>
                <c:pt idx="231">
                  <c:v>5.25</c:v>
                </c:pt>
                <c:pt idx="232">
                  <c:v>5.25</c:v>
                </c:pt>
                <c:pt idx="233">
                  <c:v>5.25</c:v>
                </c:pt>
                <c:pt idx="234">
                  <c:v>5.25</c:v>
                </c:pt>
                <c:pt idx="23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E8-4897-895A-FECA9D579A7A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ECB rate</c:v>
                </c:pt>
              </c:strCache>
            </c:strRef>
          </c:tx>
          <c:spPr>
            <a:ln w="41275">
              <a:solidFill>
                <a:srgbClr val="339966"/>
              </a:solidFill>
              <a:prstDash val="solid"/>
            </a:ln>
          </c:spPr>
          <c:marker>
            <c:symbol val="none"/>
          </c:marker>
          <c:cat>
            <c:strRef>
              <c:f>Sheet1!$B$1:$IC$1</c:f>
              <c:strCache>
                <c:ptCount val="236"/>
                <c:pt idx="0">
                  <c:v>2005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  <c:pt idx="12">
                  <c:v>2006</c:v>
                </c:pt>
                <c:pt idx="13">
                  <c:v>F</c:v>
                </c:pt>
                <c:pt idx="14">
                  <c:v>M</c:v>
                </c:pt>
                <c:pt idx="15">
                  <c:v>A</c:v>
                </c:pt>
                <c:pt idx="16">
                  <c:v>M</c:v>
                </c:pt>
                <c:pt idx="17">
                  <c:v>J</c:v>
                </c:pt>
                <c:pt idx="18">
                  <c:v>J</c:v>
                </c:pt>
                <c:pt idx="19">
                  <c:v>A</c:v>
                </c:pt>
                <c:pt idx="20">
                  <c:v>S</c:v>
                </c:pt>
                <c:pt idx="21">
                  <c:v>O</c:v>
                </c:pt>
                <c:pt idx="22">
                  <c:v>N</c:v>
                </c:pt>
                <c:pt idx="23">
                  <c:v>D</c:v>
                </c:pt>
                <c:pt idx="24">
                  <c:v>2007</c:v>
                </c:pt>
                <c:pt idx="25">
                  <c:v>F</c:v>
                </c:pt>
                <c:pt idx="26">
                  <c:v>M</c:v>
                </c:pt>
                <c:pt idx="27">
                  <c:v>A</c:v>
                </c:pt>
                <c:pt idx="28">
                  <c:v>M</c:v>
                </c:pt>
                <c:pt idx="29">
                  <c:v>J</c:v>
                </c:pt>
                <c:pt idx="30">
                  <c:v>J</c:v>
                </c:pt>
                <c:pt idx="31">
                  <c:v>A</c:v>
                </c:pt>
                <c:pt idx="32">
                  <c:v>S</c:v>
                </c:pt>
                <c:pt idx="33">
                  <c:v>O</c:v>
                </c:pt>
                <c:pt idx="34">
                  <c:v>N</c:v>
                </c:pt>
                <c:pt idx="35">
                  <c:v>D</c:v>
                </c:pt>
                <c:pt idx="36">
                  <c:v>2008</c:v>
                </c:pt>
                <c:pt idx="37">
                  <c:v>F</c:v>
                </c:pt>
                <c:pt idx="38">
                  <c:v>M</c:v>
                </c:pt>
                <c:pt idx="39">
                  <c:v>A</c:v>
                </c:pt>
                <c:pt idx="40">
                  <c:v>M</c:v>
                </c:pt>
                <c:pt idx="41">
                  <c:v>J</c:v>
                </c:pt>
                <c:pt idx="42">
                  <c:v>J</c:v>
                </c:pt>
                <c:pt idx="43">
                  <c:v>A</c:v>
                </c:pt>
                <c:pt idx="44">
                  <c:v>S</c:v>
                </c:pt>
                <c:pt idx="45">
                  <c:v>O</c:v>
                </c:pt>
                <c:pt idx="46">
                  <c:v>N</c:v>
                </c:pt>
                <c:pt idx="47">
                  <c:v>D</c:v>
                </c:pt>
                <c:pt idx="48">
                  <c:v>2009</c:v>
                </c:pt>
                <c:pt idx="49">
                  <c:v>F</c:v>
                </c:pt>
                <c:pt idx="50">
                  <c:v>M </c:v>
                </c:pt>
                <c:pt idx="51">
                  <c:v>A</c:v>
                </c:pt>
                <c:pt idx="52">
                  <c:v>M</c:v>
                </c:pt>
                <c:pt idx="53">
                  <c:v>J</c:v>
                </c:pt>
                <c:pt idx="54">
                  <c:v>J</c:v>
                </c:pt>
                <c:pt idx="55">
                  <c:v>A</c:v>
                </c:pt>
                <c:pt idx="56">
                  <c:v>S</c:v>
                </c:pt>
                <c:pt idx="57">
                  <c:v>O</c:v>
                </c:pt>
                <c:pt idx="58">
                  <c:v>N</c:v>
                </c:pt>
                <c:pt idx="59">
                  <c:v>D</c:v>
                </c:pt>
                <c:pt idx="60">
                  <c:v>2010</c:v>
                </c:pt>
                <c:pt idx="61">
                  <c:v>F</c:v>
                </c:pt>
                <c:pt idx="62">
                  <c:v>M</c:v>
                </c:pt>
                <c:pt idx="63">
                  <c:v>A</c:v>
                </c:pt>
                <c:pt idx="64">
                  <c:v>M</c:v>
                </c:pt>
                <c:pt idx="65">
                  <c:v>J</c:v>
                </c:pt>
                <c:pt idx="66">
                  <c:v>J</c:v>
                </c:pt>
                <c:pt idx="67">
                  <c:v>A</c:v>
                </c:pt>
                <c:pt idx="68">
                  <c:v>S</c:v>
                </c:pt>
                <c:pt idx="69">
                  <c:v>O</c:v>
                </c:pt>
                <c:pt idx="70">
                  <c:v>N</c:v>
                </c:pt>
                <c:pt idx="71">
                  <c:v>D</c:v>
                </c:pt>
                <c:pt idx="72">
                  <c:v>2011</c:v>
                </c:pt>
                <c:pt idx="73">
                  <c:v>F</c:v>
                </c:pt>
                <c:pt idx="74">
                  <c:v>M</c:v>
                </c:pt>
                <c:pt idx="75">
                  <c:v>A</c:v>
                </c:pt>
                <c:pt idx="76">
                  <c:v>M</c:v>
                </c:pt>
                <c:pt idx="77">
                  <c:v>J</c:v>
                </c:pt>
                <c:pt idx="78">
                  <c:v>J</c:v>
                </c:pt>
                <c:pt idx="79">
                  <c:v>A</c:v>
                </c:pt>
                <c:pt idx="80">
                  <c:v>S</c:v>
                </c:pt>
                <c:pt idx="81">
                  <c:v>O</c:v>
                </c:pt>
                <c:pt idx="82">
                  <c:v>N</c:v>
                </c:pt>
                <c:pt idx="83">
                  <c:v>D</c:v>
                </c:pt>
                <c:pt idx="84">
                  <c:v>2012</c:v>
                </c:pt>
                <c:pt idx="85">
                  <c:v>F</c:v>
                </c:pt>
                <c:pt idx="86">
                  <c:v>M</c:v>
                </c:pt>
                <c:pt idx="87">
                  <c:v>A</c:v>
                </c:pt>
                <c:pt idx="88">
                  <c:v>M</c:v>
                </c:pt>
                <c:pt idx="89">
                  <c:v>J</c:v>
                </c:pt>
                <c:pt idx="90">
                  <c:v>J</c:v>
                </c:pt>
                <c:pt idx="91">
                  <c:v>A</c:v>
                </c:pt>
                <c:pt idx="92">
                  <c:v>S</c:v>
                </c:pt>
                <c:pt idx="93">
                  <c:v>O</c:v>
                </c:pt>
                <c:pt idx="94">
                  <c:v>N</c:v>
                </c:pt>
                <c:pt idx="95">
                  <c:v>D</c:v>
                </c:pt>
                <c:pt idx="96">
                  <c:v>2013</c:v>
                </c:pt>
                <c:pt idx="97">
                  <c:v>F</c:v>
                </c:pt>
                <c:pt idx="98">
                  <c:v>M</c:v>
                </c:pt>
                <c:pt idx="99">
                  <c:v>A</c:v>
                </c:pt>
                <c:pt idx="100">
                  <c:v>M</c:v>
                </c:pt>
                <c:pt idx="101">
                  <c:v>J</c:v>
                </c:pt>
                <c:pt idx="102">
                  <c:v>J</c:v>
                </c:pt>
                <c:pt idx="103">
                  <c:v>A</c:v>
                </c:pt>
                <c:pt idx="104">
                  <c:v>S</c:v>
                </c:pt>
                <c:pt idx="105">
                  <c:v>O</c:v>
                </c:pt>
                <c:pt idx="106">
                  <c:v>N</c:v>
                </c:pt>
                <c:pt idx="107">
                  <c:v>D</c:v>
                </c:pt>
                <c:pt idx="108">
                  <c:v>2014</c:v>
                </c:pt>
                <c:pt idx="109">
                  <c:v>F</c:v>
                </c:pt>
                <c:pt idx="110">
                  <c:v>M</c:v>
                </c:pt>
                <c:pt idx="111">
                  <c:v>A</c:v>
                </c:pt>
                <c:pt idx="112">
                  <c:v>M</c:v>
                </c:pt>
                <c:pt idx="113">
                  <c:v>J</c:v>
                </c:pt>
                <c:pt idx="114">
                  <c:v>J</c:v>
                </c:pt>
                <c:pt idx="115">
                  <c:v>A</c:v>
                </c:pt>
                <c:pt idx="116">
                  <c:v>S</c:v>
                </c:pt>
                <c:pt idx="117">
                  <c:v>O</c:v>
                </c:pt>
                <c:pt idx="118">
                  <c:v>N</c:v>
                </c:pt>
                <c:pt idx="119">
                  <c:v>D</c:v>
                </c:pt>
                <c:pt idx="120">
                  <c:v>2015</c:v>
                </c:pt>
                <c:pt idx="121">
                  <c:v>F</c:v>
                </c:pt>
                <c:pt idx="122">
                  <c:v>M</c:v>
                </c:pt>
                <c:pt idx="123">
                  <c:v>A</c:v>
                </c:pt>
                <c:pt idx="124">
                  <c:v>M</c:v>
                </c:pt>
                <c:pt idx="125">
                  <c:v>J</c:v>
                </c:pt>
                <c:pt idx="126">
                  <c:v>J</c:v>
                </c:pt>
                <c:pt idx="127">
                  <c:v>A</c:v>
                </c:pt>
                <c:pt idx="128">
                  <c:v>S</c:v>
                </c:pt>
                <c:pt idx="129">
                  <c:v>O</c:v>
                </c:pt>
                <c:pt idx="130">
                  <c:v>N</c:v>
                </c:pt>
                <c:pt idx="131">
                  <c:v>D</c:v>
                </c:pt>
                <c:pt idx="132">
                  <c:v>2016</c:v>
                </c:pt>
                <c:pt idx="133">
                  <c:v>F</c:v>
                </c:pt>
                <c:pt idx="134">
                  <c:v>M</c:v>
                </c:pt>
                <c:pt idx="135">
                  <c:v>A</c:v>
                </c:pt>
                <c:pt idx="136">
                  <c:v>M</c:v>
                </c:pt>
                <c:pt idx="137">
                  <c:v>J</c:v>
                </c:pt>
                <c:pt idx="138">
                  <c:v>J</c:v>
                </c:pt>
                <c:pt idx="139">
                  <c:v>A</c:v>
                </c:pt>
                <c:pt idx="140">
                  <c:v>S</c:v>
                </c:pt>
                <c:pt idx="141">
                  <c:v>O</c:v>
                </c:pt>
                <c:pt idx="142">
                  <c:v>N</c:v>
                </c:pt>
                <c:pt idx="143">
                  <c:v>D</c:v>
                </c:pt>
                <c:pt idx="144">
                  <c:v>2017</c:v>
                </c:pt>
                <c:pt idx="145">
                  <c:v>F</c:v>
                </c:pt>
                <c:pt idx="146">
                  <c:v>M</c:v>
                </c:pt>
                <c:pt idx="147">
                  <c:v>A</c:v>
                </c:pt>
                <c:pt idx="148">
                  <c:v>M</c:v>
                </c:pt>
                <c:pt idx="149">
                  <c:v>J</c:v>
                </c:pt>
                <c:pt idx="150">
                  <c:v>J</c:v>
                </c:pt>
                <c:pt idx="151">
                  <c:v>A</c:v>
                </c:pt>
                <c:pt idx="152">
                  <c:v>S</c:v>
                </c:pt>
                <c:pt idx="153">
                  <c:v>O</c:v>
                </c:pt>
                <c:pt idx="154">
                  <c:v>N</c:v>
                </c:pt>
                <c:pt idx="155">
                  <c:v>D</c:v>
                </c:pt>
                <c:pt idx="156">
                  <c:v>2018</c:v>
                </c:pt>
                <c:pt idx="157">
                  <c:v>F</c:v>
                </c:pt>
                <c:pt idx="158">
                  <c:v>M</c:v>
                </c:pt>
                <c:pt idx="159">
                  <c:v>A</c:v>
                </c:pt>
                <c:pt idx="160">
                  <c:v>M</c:v>
                </c:pt>
                <c:pt idx="161">
                  <c:v>J</c:v>
                </c:pt>
                <c:pt idx="162">
                  <c:v>J</c:v>
                </c:pt>
                <c:pt idx="163">
                  <c:v>A</c:v>
                </c:pt>
                <c:pt idx="164">
                  <c:v>S</c:v>
                </c:pt>
                <c:pt idx="165">
                  <c:v>O</c:v>
                </c:pt>
                <c:pt idx="166">
                  <c:v>N</c:v>
                </c:pt>
                <c:pt idx="167">
                  <c:v>D</c:v>
                </c:pt>
                <c:pt idx="168">
                  <c:v>2019</c:v>
                </c:pt>
                <c:pt idx="169">
                  <c:v>F</c:v>
                </c:pt>
                <c:pt idx="170">
                  <c:v>M</c:v>
                </c:pt>
                <c:pt idx="171">
                  <c:v>A</c:v>
                </c:pt>
                <c:pt idx="172">
                  <c:v>M</c:v>
                </c:pt>
                <c:pt idx="173">
                  <c:v>J</c:v>
                </c:pt>
                <c:pt idx="174">
                  <c:v>J</c:v>
                </c:pt>
                <c:pt idx="175">
                  <c:v>A</c:v>
                </c:pt>
                <c:pt idx="176">
                  <c:v>S</c:v>
                </c:pt>
                <c:pt idx="177">
                  <c:v>O</c:v>
                </c:pt>
                <c:pt idx="178">
                  <c:v>N</c:v>
                </c:pt>
                <c:pt idx="179">
                  <c:v>D</c:v>
                </c:pt>
                <c:pt idx="180">
                  <c:v>2020</c:v>
                </c:pt>
                <c:pt idx="181">
                  <c:v>F</c:v>
                </c:pt>
                <c:pt idx="182">
                  <c:v>M</c:v>
                </c:pt>
                <c:pt idx="183">
                  <c:v>A</c:v>
                </c:pt>
                <c:pt idx="184">
                  <c:v>M</c:v>
                </c:pt>
                <c:pt idx="185">
                  <c:v>J</c:v>
                </c:pt>
                <c:pt idx="186">
                  <c:v>J</c:v>
                </c:pt>
                <c:pt idx="187">
                  <c:v>A</c:v>
                </c:pt>
                <c:pt idx="188">
                  <c:v>S</c:v>
                </c:pt>
                <c:pt idx="189">
                  <c:v>O</c:v>
                </c:pt>
                <c:pt idx="190">
                  <c:v>N</c:v>
                </c:pt>
                <c:pt idx="191">
                  <c:v>D</c:v>
                </c:pt>
                <c:pt idx="192">
                  <c:v>2021</c:v>
                </c:pt>
                <c:pt idx="193">
                  <c:v>F</c:v>
                </c:pt>
                <c:pt idx="194">
                  <c:v>M</c:v>
                </c:pt>
                <c:pt idx="195">
                  <c:v>A</c:v>
                </c:pt>
                <c:pt idx="196">
                  <c:v>M</c:v>
                </c:pt>
                <c:pt idx="197">
                  <c:v>J</c:v>
                </c:pt>
                <c:pt idx="198">
                  <c:v>J</c:v>
                </c:pt>
                <c:pt idx="199">
                  <c:v>A</c:v>
                </c:pt>
                <c:pt idx="200">
                  <c:v>S</c:v>
                </c:pt>
                <c:pt idx="201">
                  <c:v>O</c:v>
                </c:pt>
                <c:pt idx="202">
                  <c:v>N</c:v>
                </c:pt>
                <c:pt idx="203">
                  <c:v>D</c:v>
                </c:pt>
                <c:pt idx="204">
                  <c:v>2022</c:v>
                </c:pt>
                <c:pt idx="205">
                  <c:v>F</c:v>
                </c:pt>
                <c:pt idx="206">
                  <c:v>M</c:v>
                </c:pt>
                <c:pt idx="207">
                  <c:v>A</c:v>
                </c:pt>
                <c:pt idx="208">
                  <c:v>M</c:v>
                </c:pt>
                <c:pt idx="209">
                  <c:v>J</c:v>
                </c:pt>
                <c:pt idx="210">
                  <c:v>J</c:v>
                </c:pt>
                <c:pt idx="211">
                  <c:v>A</c:v>
                </c:pt>
                <c:pt idx="212">
                  <c:v>S</c:v>
                </c:pt>
                <c:pt idx="213">
                  <c:v>O</c:v>
                </c:pt>
                <c:pt idx="214">
                  <c:v>N</c:v>
                </c:pt>
                <c:pt idx="215">
                  <c:v>D</c:v>
                </c:pt>
                <c:pt idx="216">
                  <c:v>2023</c:v>
                </c:pt>
                <c:pt idx="217">
                  <c:v>F</c:v>
                </c:pt>
                <c:pt idx="218">
                  <c:v>M</c:v>
                </c:pt>
                <c:pt idx="219">
                  <c:v>A</c:v>
                </c:pt>
                <c:pt idx="220">
                  <c:v>M</c:v>
                </c:pt>
                <c:pt idx="221">
                  <c:v>J</c:v>
                </c:pt>
                <c:pt idx="222">
                  <c:v>J</c:v>
                </c:pt>
                <c:pt idx="223">
                  <c:v>A</c:v>
                </c:pt>
                <c:pt idx="224">
                  <c:v>S</c:v>
                </c:pt>
                <c:pt idx="225">
                  <c:v>O</c:v>
                </c:pt>
                <c:pt idx="226">
                  <c:v>N</c:v>
                </c:pt>
                <c:pt idx="227">
                  <c:v>D</c:v>
                </c:pt>
                <c:pt idx="228">
                  <c:v>2024</c:v>
                </c:pt>
                <c:pt idx="229">
                  <c:v>F</c:v>
                </c:pt>
                <c:pt idx="230">
                  <c:v>M</c:v>
                </c:pt>
                <c:pt idx="231">
                  <c:v>A</c:v>
                </c:pt>
                <c:pt idx="232">
                  <c:v>M</c:v>
                </c:pt>
                <c:pt idx="233">
                  <c:v>J</c:v>
                </c:pt>
                <c:pt idx="234">
                  <c:v>J</c:v>
                </c:pt>
                <c:pt idx="235">
                  <c:v>A</c:v>
                </c:pt>
              </c:strCache>
            </c:strRef>
          </c:cat>
          <c:val>
            <c:numRef>
              <c:f>Sheet1!$B$3:$IC$3</c:f>
              <c:numCache>
                <c:formatCode>General</c:formatCode>
                <c:ptCount val="23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2.25</c:v>
                </c:pt>
                <c:pt idx="12">
                  <c:v>2.25</c:v>
                </c:pt>
                <c:pt idx="13">
                  <c:v>2.25</c:v>
                </c:pt>
                <c:pt idx="14">
                  <c:v>2.5</c:v>
                </c:pt>
                <c:pt idx="15">
                  <c:v>2.5</c:v>
                </c:pt>
                <c:pt idx="16">
                  <c:v>2.5</c:v>
                </c:pt>
                <c:pt idx="17">
                  <c:v>2.75</c:v>
                </c:pt>
                <c:pt idx="18">
                  <c:v>2.75</c:v>
                </c:pt>
                <c:pt idx="19">
                  <c:v>3</c:v>
                </c:pt>
                <c:pt idx="20">
                  <c:v>3</c:v>
                </c:pt>
                <c:pt idx="21">
                  <c:v>3.25</c:v>
                </c:pt>
                <c:pt idx="22">
                  <c:v>3.25</c:v>
                </c:pt>
                <c:pt idx="23">
                  <c:v>3.5</c:v>
                </c:pt>
                <c:pt idx="24">
                  <c:v>3.5</c:v>
                </c:pt>
                <c:pt idx="25">
                  <c:v>3.5</c:v>
                </c:pt>
                <c:pt idx="26">
                  <c:v>3.75</c:v>
                </c:pt>
                <c:pt idx="27">
                  <c:v>3.75</c:v>
                </c:pt>
                <c:pt idx="28">
                  <c:v>3.75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4.25</c:v>
                </c:pt>
                <c:pt idx="43">
                  <c:v>4.25</c:v>
                </c:pt>
                <c:pt idx="44">
                  <c:v>4.25</c:v>
                </c:pt>
                <c:pt idx="45">
                  <c:v>3.75</c:v>
                </c:pt>
                <c:pt idx="46">
                  <c:v>3.25</c:v>
                </c:pt>
                <c:pt idx="47">
                  <c:v>2.5</c:v>
                </c:pt>
                <c:pt idx="48">
                  <c:v>2</c:v>
                </c:pt>
                <c:pt idx="49">
                  <c:v>2</c:v>
                </c:pt>
                <c:pt idx="50">
                  <c:v>1.5</c:v>
                </c:pt>
                <c:pt idx="51">
                  <c:v>1.25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1.25</c:v>
                </c:pt>
                <c:pt idx="76">
                  <c:v>1.25</c:v>
                </c:pt>
                <c:pt idx="77">
                  <c:v>1.25</c:v>
                </c:pt>
                <c:pt idx="78">
                  <c:v>1.5</c:v>
                </c:pt>
                <c:pt idx="79">
                  <c:v>1.5</c:v>
                </c:pt>
                <c:pt idx="80">
                  <c:v>1.5</c:v>
                </c:pt>
                <c:pt idx="81">
                  <c:v>1.5</c:v>
                </c:pt>
                <c:pt idx="82">
                  <c:v>1.25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0.75</c:v>
                </c:pt>
                <c:pt idx="91">
                  <c:v>0.75</c:v>
                </c:pt>
                <c:pt idx="92">
                  <c:v>0.75</c:v>
                </c:pt>
                <c:pt idx="93">
                  <c:v>0.75</c:v>
                </c:pt>
                <c:pt idx="94">
                  <c:v>0.75</c:v>
                </c:pt>
                <c:pt idx="95">
                  <c:v>0.75</c:v>
                </c:pt>
                <c:pt idx="96">
                  <c:v>0.75</c:v>
                </c:pt>
                <c:pt idx="97">
                  <c:v>0.75</c:v>
                </c:pt>
                <c:pt idx="98">
                  <c:v>0.75</c:v>
                </c:pt>
                <c:pt idx="99">
                  <c:v>0.75</c:v>
                </c:pt>
                <c:pt idx="100">
                  <c:v>0.5</c:v>
                </c:pt>
                <c:pt idx="101">
                  <c:v>0.5</c:v>
                </c:pt>
                <c:pt idx="102">
                  <c:v>0.5</c:v>
                </c:pt>
                <c:pt idx="103">
                  <c:v>0.5</c:v>
                </c:pt>
                <c:pt idx="104">
                  <c:v>0.5</c:v>
                </c:pt>
                <c:pt idx="105">
                  <c:v>0.5</c:v>
                </c:pt>
                <c:pt idx="106">
                  <c:v>0.25</c:v>
                </c:pt>
                <c:pt idx="107">
                  <c:v>0.25</c:v>
                </c:pt>
                <c:pt idx="108">
                  <c:v>0.25</c:v>
                </c:pt>
                <c:pt idx="109">
                  <c:v>0.25</c:v>
                </c:pt>
                <c:pt idx="110">
                  <c:v>0.25</c:v>
                </c:pt>
                <c:pt idx="111">
                  <c:v>0.25</c:v>
                </c:pt>
                <c:pt idx="112">
                  <c:v>0.25</c:v>
                </c:pt>
                <c:pt idx="113">
                  <c:v>0.15</c:v>
                </c:pt>
                <c:pt idx="114">
                  <c:v>0.15</c:v>
                </c:pt>
                <c:pt idx="115">
                  <c:v>0.15</c:v>
                </c:pt>
                <c:pt idx="116">
                  <c:v>0.05</c:v>
                </c:pt>
                <c:pt idx="117">
                  <c:v>0.05</c:v>
                </c:pt>
                <c:pt idx="118">
                  <c:v>0.05</c:v>
                </c:pt>
                <c:pt idx="119">
                  <c:v>0.05</c:v>
                </c:pt>
                <c:pt idx="120">
                  <c:v>0.05</c:v>
                </c:pt>
                <c:pt idx="121">
                  <c:v>0.05</c:v>
                </c:pt>
                <c:pt idx="122">
                  <c:v>0.05</c:v>
                </c:pt>
                <c:pt idx="123">
                  <c:v>0.05</c:v>
                </c:pt>
                <c:pt idx="124">
                  <c:v>0.05</c:v>
                </c:pt>
                <c:pt idx="125">
                  <c:v>0.05</c:v>
                </c:pt>
                <c:pt idx="126">
                  <c:v>0.05</c:v>
                </c:pt>
                <c:pt idx="127">
                  <c:v>0.05</c:v>
                </c:pt>
                <c:pt idx="128">
                  <c:v>0.05</c:v>
                </c:pt>
                <c:pt idx="129">
                  <c:v>0.05</c:v>
                </c:pt>
                <c:pt idx="130">
                  <c:v>0.05</c:v>
                </c:pt>
                <c:pt idx="131">
                  <c:v>0.05</c:v>
                </c:pt>
                <c:pt idx="132">
                  <c:v>0.05</c:v>
                </c:pt>
                <c:pt idx="133">
                  <c:v>0.05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0.5</c:v>
                </c:pt>
                <c:pt idx="211">
                  <c:v>0.5</c:v>
                </c:pt>
                <c:pt idx="212">
                  <c:v>1.25</c:v>
                </c:pt>
                <c:pt idx="213">
                  <c:v>1.25</c:v>
                </c:pt>
                <c:pt idx="214">
                  <c:v>2</c:v>
                </c:pt>
                <c:pt idx="215">
                  <c:v>2.5</c:v>
                </c:pt>
                <c:pt idx="216">
                  <c:v>2.5</c:v>
                </c:pt>
                <c:pt idx="217">
                  <c:v>3</c:v>
                </c:pt>
                <c:pt idx="218">
                  <c:v>3</c:v>
                </c:pt>
                <c:pt idx="219">
                  <c:v>3.5</c:v>
                </c:pt>
                <c:pt idx="220">
                  <c:v>3.75</c:v>
                </c:pt>
                <c:pt idx="221">
                  <c:v>4</c:v>
                </c:pt>
                <c:pt idx="222">
                  <c:v>4</c:v>
                </c:pt>
                <c:pt idx="223">
                  <c:v>4.25</c:v>
                </c:pt>
                <c:pt idx="224">
                  <c:v>4.5</c:v>
                </c:pt>
                <c:pt idx="225">
                  <c:v>4.5</c:v>
                </c:pt>
                <c:pt idx="226">
                  <c:v>4.5</c:v>
                </c:pt>
                <c:pt idx="227">
                  <c:v>4.5</c:v>
                </c:pt>
                <c:pt idx="228">
                  <c:v>4.5</c:v>
                </c:pt>
                <c:pt idx="229">
                  <c:v>4.5</c:v>
                </c:pt>
                <c:pt idx="230">
                  <c:v>4.5</c:v>
                </c:pt>
                <c:pt idx="231">
                  <c:v>4.5</c:v>
                </c:pt>
                <c:pt idx="232">
                  <c:v>4.5</c:v>
                </c:pt>
                <c:pt idx="233">
                  <c:v>4.25</c:v>
                </c:pt>
                <c:pt idx="234">
                  <c:v>4.25</c:v>
                </c:pt>
                <c:pt idx="235">
                  <c:v>4.25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E8-4897-895A-FECA9D579A7A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Fed rate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Sheet1!$B$1:$IC$1</c:f>
              <c:strCache>
                <c:ptCount val="236"/>
                <c:pt idx="0">
                  <c:v>2005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  <c:pt idx="12">
                  <c:v>2006</c:v>
                </c:pt>
                <c:pt idx="13">
                  <c:v>F</c:v>
                </c:pt>
                <c:pt idx="14">
                  <c:v>M</c:v>
                </c:pt>
                <c:pt idx="15">
                  <c:v>A</c:v>
                </c:pt>
                <c:pt idx="16">
                  <c:v>M</c:v>
                </c:pt>
                <c:pt idx="17">
                  <c:v>J</c:v>
                </c:pt>
                <c:pt idx="18">
                  <c:v>J</c:v>
                </c:pt>
                <c:pt idx="19">
                  <c:v>A</c:v>
                </c:pt>
                <c:pt idx="20">
                  <c:v>S</c:v>
                </c:pt>
                <c:pt idx="21">
                  <c:v>O</c:v>
                </c:pt>
                <c:pt idx="22">
                  <c:v>N</c:v>
                </c:pt>
                <c:pt idx="23">
                  <c:v>D</c:v>
                </c:pt>
                <c:pt idx="24">
                  <c:v>2007</c:v>
                </c:pt>
                <c:pt idx="25">
                  <c:v>F</c:v>
                </c:pt>
                <c:pt idx="26">
                  <c:v>M</c:v>
                </c:pt>
                <c:pt idx="27">
                  <c:v>A</c:v>
                </c:pt>
                <c:pt idx="28">
                  <c:v>M</c:v>
                </c:pt>
                <c:pt idx="29">
                  <c:v>J</c:v>
                </c:pt>
                <c:pt idx="30">
                  <c:v>J</c:v>
                </c:pt>
                <c:pt idx="31">
                  <c:v>A</c:v>
                </c:pt>
                <c:pt idx="32">
                  <c:v>S</c:v>
                </c:pt>
                <c:pt idx="33">
                  <c:v>O</c:v>
                </c:pt>
                <c:pt idx="34">
                  <c:v>N</c:v>
                </c:pt>
                <c:pt idx="35">
                  <c:v>D</c:v>
                </c:pt>
                <c:pt idx="36">
                  <c:v>2008</c:v>
                </c:pt>
                <c:pt idx="37">
                  <c:v>F</c:v>
                </c:pt>
                <c:pt idx="38">
                  <c:v>M</c:v>
                </c:pt>
                <c:pt idx="39">
                  <c:v>A</c:v>
                </c:pt>
                <c:pt idx="40">
                  <c:v>M</c:v>
                </c:pt>
                <c:pt idx="41">
                  <c:v>J</c:v>
                </c:pt>
                <c:pt idx="42">
                  <c:v>J</c:v>
                </c:pt>
                <c:pt idx="43">
                  <c:v>A</c:v>
                </c:pt>
                <c:pt idx="44">
                  <c:v>S</c:v>
                </c:pt>
                <c:pt idx="45">
                  <c:v>O</c:v>
                </c:pt>
                <c:pt idx="46">
                  <c:v>N</c:v>
                </c:pt>
                <c:pt idx="47">
                  <c:v>D</c:v>
                </c:pt>
                <c:pt idx="48">
                  <c:v>2009</c:v>
                </c:pt>
                <c:pt idx="49">
                  <c:v>F</c:v>
                </c:pt>
                <c:pt idx="50">
                  <c:v>M </c:v>
                </c:pt>
                <c:pt idx="51">
                  <c:v>A</c:v>
                </c:pt>
                <c:pt idx="52">
                  <c:v>M</c:v>
                </c:pt>
                <c:pt idx="53">
                  <c:v>J</c:v>
                </c:pt>
                <c:pt idx="54">
                  <c:v>J</c:v>
                </c:pt>
                <c:pt idx="55">
                  <c:v>A</c:v>
                </c:pt>
                <c:pt idx="56">
                  <c:v>S</c:v>
                </c:pt>
                <c:pt idx="57">
                  <c:v>O</c:v>
                </c:pt>
                <c:pt idx="58">
                  <c:v>N</c:v>
                </c:pt>
                <c:pt idx="59">
                  <c:v>D</c:v>
                </c:pt>
                <c:pt idx="60">
                  <c:v>2010</c:v>
                </c:pt>
                <c:pt idx="61">
                  <c:v>F</c:v>
                </c:pt>
                <c:pt idx="62">
                  <c:v>M</c:v>
                </c:pt>
                <c:pt idx="63">
                  <c:v>A</c:v>
                </c:pt>
                <c:pt idx="64">
                  <c:v>M</c:v>
                </c:pt>
                <c:pt idx="65">
                  <c:v>J</c:v>
                </c:pt>
                <c:pt idx="66">
                  <c:v>J</c:v>
                </c:pt>
                <c:pt idx="67">
                  <c:v>A</c:v>
                </c:pt>
                <c:pt idx="68">
                  <c:v>S</c:v>
                </c:pt>
                <c:pt idx="69">
                  <c:v>O</c:v>
                </c:pt>
                <c:pt idx="70">
                  <c:v>N</c:v>
                </c:pt>
                <c:pt idx="71">
                  <c:v>D</c:v>
                </c:pt>
                <c:pt idx="72">
                  <c:v>2011</c:v>
                </c:pt>
                <c:pt idx="73">
                  <c:v>F</c:v>
                </c:pt>
                <c:pt idx="74">
                  <c:v>M</c:v>
                </c:pt>
                <c:pt idx="75">
                  <c:v>A</c:v>
                </c:pt>
                <c:pt idx="76">
                  <c:v>M</c:v>
                </c:pt>
                <c:pt idx="77">
                  <c:v>J</c:v>
                </c:pt>
                <c:pt idx="78">
                  <c:v>J</c:v>
                </c:pt>
                <c:pt idx="79">
                  <c:v>A</c:v>
                </c:pt>
                <c:pt idx="80">
                  <c:v>S</c:v>
                </c:pt>
                <c:pt idx="81">
                  <c:v>O</c:v>
                </c:pt>
                <c:pt idx="82">
                  <c:v>N</c:v>
                </c:pt>
                <c:pt idx="83">
                  <c:v>D</c:v>
                </c:pt>
                <c:pt idx="84">
                  <c:v>2012</c:v>
                </c:pt>
                <c:pt idx="85">
                  <c:v>F</c:v>
                </c:pt>
                <c:pt idx="86">
                  <c:v>M</c:v>
                </c:pt>
                <c:pt idx="87">
                  <c:v>A</c:v>
                </c:pt>
                <c:pt idx="88">
                  <c:v>M</c:v>
                </c:pt>
                <c:pt idx="89">
                  <c:v>J</c:v>
                </c:pt>
                <c:pt idx="90">
                  <c:v>J</c:v>
                </c:pt>
                <c:pt idx="91">
                  <c:v>A</c:v>
                </c:pt>
                <c:pt idx="92">
                  <c:v>S</c:v>
                </c:pt>
                <c:pt idx="93">
                  <c:v>O</c:v>
                </c:pt>
                <c:pt idx="94">
                  <c:v>N</c:v>
                </c:pt>
                <c:pt idx="95">
                  <c:v>D</c:v>
                </c:pt>
                <c:pt idx="96">
                  <c:v>2013</c:v>
                </c:pt>
                <c:pt idx="97">
                  <c:v>F</c:v>
                </c:pt>
                <c:pt idx="98">
                  <c:v>M</c:v>
                </c:pt>
                <c:pt idx="99">
                  <c:v>A</c:v>
                </c:pt>
                <c:pt idx="100">
                  <c:v>M</c:v>
                </c:pt>
                <c:pt idx="101">
                  <c:v>J</c:v>
                </c:pt>
                <c:pt idx="102">
                  <c:v>J</c:v>
                </c:pt>
                <c:pt idx="103">
                  <c:v>A</c:v>
                </c:pt>
                <c:pt idx="104">
                  <c:v>S</c:v>
                </c:pt>
                <c:pt idx="105">
                  <c:v>O</c:v>
                </c:pt>
                <c:pt idx="106">
                  <c:v>N</c:v>
                </c:pt>
                <c:pt idx="107">
                  <c:v>D</c:v>
                </c:pt>
                <c:pt idx="108">
                  <c:v>2014</c:v>
                </c:pt>
                <c:pt idx="109">
                  <c:v>F</c:v>
                </c:pt>
                <c:pt idx="110">
                  <c:v>M</c:v>
                </c:pt>
                <c:pt idx="111">
                  <c:v>A</c:v>
                </c:pt>
                <c:pt idx="112">
                  <c:v>M</c:v>
                </c:pt>
                <c:pt idx="113">
                  <c:v>J</c:v>
                </c:pt>
                <c:pt idx="114">
                  <c:v>J</c:v>
                </c:pt>
                <c:pt idx="115">
                  <c:v>A</c:v>
                </c:pt>
                <c:pt idx="116">
                  <c:v>S</c:v>
                </c:pt>
                <c:pt idx="117">
                  <c:v>O</c:v>
                </c:pt>
                <c:pt idx="118">
                  <c:v>N</c:v>
                </c:pt>
                <c:pt idx="119">
                  <c:v>D</c:v>
                </c:pt>
                <c:pt idx="120">
                  <c:v>2015</c:v>
                </c:pt>
                <c:pt idx="121">
                  <c:v>F</c:v>
                </c:pt>
                <c:pt idx="122">
                  <c:v>M</c:v>
                </c:pt>
                <c:pt idx="123">
                  <c:v>A</c:v>
                </c:pt>
                <c:pt idx="124">
                  <c:v>M</c:v>
                </c:pt>
                <c:pt idx="125">
                  <c:v>J</c:v>
                </c:pt>
                <c:pt idx="126">
                  <c:v>J</c:v>
                </c:pt>
                <c:pt idx="127">
                  <c:v>A</c:v>
                </c:pt>
                <c:pt idx="128">
                  <c:v>S</c:v>
                </c:pt>
                <c:pt idx="129">
                  <c:v>O</c:v>
                </c:pt>
                <c:pt idx="130">
                  <c:v>N</c:v>
                </c:pt>
                <c:pt idx="131">
                  <c:v>D</c:v>
                </c:pt>
                <c:pt idx="132">
                  <c:v>2016</c:v>
                </c:pt>
                <c:pt idx="133">
                  <c:v>F</c:v>
                </c:pt>
                <c:pt idx="134">
                  <c:v>M</c:v>
                </c:pt>
                <c:pt idx="135">
                  <c:v>A</c:v>
                </c:pt>
                <c:pt idx="136">
                  <c:v>M</c:v>
                </c:pt>
                <c:pt idx="137">
                  <c:v>J</c:v>
                </c:pt>
                <c:pt idx="138">
                  <c:v>J</c:v>
                </c:pt>
                <c:pt idx="139">
                  <c:v>A</c:v>
                </c:pt>
                <c:pt idx="140">
                  <c:v>S</c:v>
                </c:pt>
                <c:pt idx="141">
                  <c:v>O</c:v>
                </c:pt>
                <c:pt idx="142">
                  <c:v>N</c:v>
                </c:pt>
                <c:pt idx="143">
                  <c:v>D</c:v>
                </c:pt>
                <c:pt idx="144">
                  <c:v>2017</c:v>
                </c:pt>
                <c:pt idx="145">
                  <c:v>F</c:v>
                </c:pt>
                <c:pt idx="146">
                  <c:v>M</c:v>
                </c:pt>
                <c:pt idx="147">
                  <c:v>A</c:v>
                </c:pt>
                <c:pt idx="148">
                  <c:v>M</c:v>
                </c:pt>
                <c:pt idx="149">
                  <c:v>J</c:v>
                </c:pt>
                <c:pt idx="150">
                  <c:v>J</c:v>
                </c:pt>
                <c:pt idx="151">
                  <c:v>A</c:v>
                </c:pt>
                <c:pt idx="152">
                  <c:v>S</c:v>
                </c:pt>
                <c:pt idx="153">
                  <c:v>O</c:v>
                </c:pt>
                <c:pt idx="154">
                  <c:v>N</c:v>
                </c:pt>
                <c:pt idx="155">
                  <c:v>D</c:v>
                </c:pt>
                <c:pt idx="156">
                  <c:v>2018</c:v>
                </c:pt>
                <c:pt idx="157">
                  <c:v>F</c:v>
                </c:pt>
                <c:pt idx="158">
                  <c:v>M</c:v>
                </c:pt>
                <c:pt idx="159">
                  <c:v>A</c:v>
                </c:pt>
                <c:pt idx="160">
                  <c:v>M</c:v>
                </c:pt>
                <c:pt idx="161">
                  <c:v>J</c:v>
                </c:pt>
                <c:pt idx="162">
                  <c:v>J</c:v>
                </c:pt>
                <c:pt idx="163">
                  <c:v>A</c:v>
                </c:pt>
                <c:pt idx="164">
                  <c:v>S</c:v>
                </c:pt>
                <c:pt idx="165">
                  <c:v>O</c:v>
                </c:pt>
                <c:pt idx="166">
                  <c:v>N</c:v>
                </c:pt>
                <c:pt idx="167">
                  <c:v>D</c:v>
                </c:pt>
                <c:pt idx="168">
                  <c:v>2019</c:v>
                </c:pt>
                <c:pt idx="169">
                  <c:v>F</c:v>
                </c:pt>
                <c:pt idx="170">
                  <c:v>M</c:v>
                </c:pt>
                <c:pt idx="171">
                  <c:v>A</c:v>
                </c:pt>
                <c:pt idx="172">
                  <c:v>M</c:v>
                </c:pt>
                <c:pt idx="173">
                  <c:v>J</c:v>
                </c:pt>
                <c:pt idx="174">
                  <c:v>J</c:v>
                </c:pt>
                <c:pt idx="175">
                  <c:v>A</c:v>
                </c:pt>
                <c:pt idx="176">
                  <c:v>S</c:v>
                </c:pt>
                <c:pt idx="177">
                  <c:v>O</c:v>
                </c:pt>
                <c:pt idx="178">
                  <c:v>N</c:v>
                </c:pt>
                <c:pt idx="179">
                  <c:v>D</c:v>
                </c:pt>
                <c:pt idx="180">
                  <c:v>2020</c:v>
                </c:pt>
                <c:pt idx="181">
                  <c:v>F</c:v>
                </c:pt>
                <c:pt idx="182">
                  <c:v>M</c:v>
                </c:pt>
                <c:pt idx="183">
                  <c:v>A</c:v>
                </c:pt>
                <c:pt idx="184">
                  <c:v>M</c:v>
                </c:pt>
                <c:pt idx="185">
                  <c:v>J</c:v>
                </c:pt>
                <c:pt idx="186">
                  <c:v>J</c:v>
                </c:pt>
                <c:pt idx="187">
                  <c:v>A</c:v>
                </c:pt>
                <c:pt idx="188">
                  <c:v>S</c:v>
                </c:pt>
                <c:pt idx="189">
                  <c:v>O</c:v>
                </c:pt>
                <c:pt idx="190">
                  <c:v>N</c:v>
                </c:pt>
                <c:pt idx="191">
                  <c:v>D</c:v>
                </c:pt>
                <c:pt idx="192">
                  <c:v>2021</c:v>
                </c:pt>
                <c:pt idx="193">
                  <c:v>F</c:v>
                </c:pt>
                <c:pt idx="194">
                  <c:v>M</c:v>
                </c:pt>
                <c:pt idx="195">
                  <c:v>A</c:v>
                </c:pt>
                <c:pt idx="196">
                  <c:v>M</c:v>
                </c:pt>
                <c:pt idx="197">
                  <c:v>J</c:v>
                </c:pt>
                <c:pt idx="198">
                  <c:v>J</c:v>
                </c:pt>
                <c:pt idx="199">
                  <c:v>A</c:v>
                </c:pt>
                <c:pt idx="200">
                  <c:v>S</c:v>
                </c:pt>
                <c:pt idx="201">
                  <c:v>O</c:v>
                </c:pt>
                <c:pt idx="202">
                  <c:v>N</c:v>
                </c:pt>
                <c:pt idx="203">
                  <c:v>D</c:v>
                </c:pt>
                <c:pt idx="204">
                  <c:v>2022</c:v>
                </c:pt>
                <c:pt idx="205">
                  <c:v>F</c:v>
                </c:pt>
                <c:pt idx="206">
                  <c:v>M</c:v>
                </c:pt>
                <c:pt idx="207">
                  <c:v>A</c:v>
                </c:pt>
                <c:pt idx="208">
                  <c:v>M</c:v>
                </c:pt>
                <c:pt idx="209">
                  <c:v>J</c:v>
                </c:pt>
                <c:pt idx="210">
                  <c:v>J</c:v>
                </c:pt>
                <c:pt idx="211">
                  <c:v>A</c:v>
                </c:pt>
                <c:pt idx="212">
                  <c:v>S</c:v>
                </c:pt>
                <c:pt idx="213">
                  <c:v>O</c:v>
                </c:pt>
                <c:pt idx="214">
                  <c:v>N</c:v>
                </c:pt>
                <c:pt idx="215">
                  <c:v>D</c:v>
                </c:pt>
                <c:pt idx="216">
                  <c:v>2023</c:v>
                </c:pt>
                <c:pt idx="217">
                  <c:v>F</c:v>
                </c:pt>
                <c:pt idx="218">
                  <c:v>M</c:v>
                </c:pt>
                <c:pt idx="219">
                  <c:v>A</c:v>
                </c:pt>
                <c:pt idx="220">
                  <c:v>M</c:v>
                </c:pt>
                <c:pt idx="221">
                  <c:v>J</c:v>
                </c:pt>
                <c:pt idx="222">
                  <c:v>J</c:v>
                </c:pt>
                <c:pt idx="223">
                  <c:v>A</c:v>
                </c:pt>
                <c:pt idx="224">
                  <c:v>S</c:v>
                </c:pt>
                <c:pt idx="225">
                  <c:v>O</c:v>
                </c:pt>
                <c:pt idx="226">
                  <c:v>N</c:v>
                </c:pt>
                <c:pt idx="227">
                  <c:v>D</c:v>
                </c:pt>
                <c:pt idx="228">
                  <c:v>2024</c:v>
                </c:pt>
                <c:pt idx="229">
                  <c:v>F</c:v>
                </c:pt>
                <c:pt idx="230">
                  <c:v>M</c:v>
                </c:pt>
                <c:pt idx="231">
                  <c:v>A</c:v>
                </c:pt>
                <c:pt idx="232">
                  <c:v>M</c:v>
                </c:pt>
                <c:pt idx="233">
                  <c:v>J</c:v>
                </c:pt>
                <c:pt idx="234">
                  <c:v>J</c:v>
                </c:pt>
                <c:pt idx="235">
                  <c:v>A</c:v>
                </c:pt>
              </c:strCache>
            </c:strRef>
          </c:cat>
          <c:val>
            <c:numRef>
              <c:f>Sheet1!$B$4:$IC$4</c:f>
              <c:numCache>
                <c:formatCode>General</c:formatCode>
                <c:ptCount val="236"/>
                <c:pt idx="0">
                  <c:v>2.5</c:v>
                </c:pt>
                <c:pt idx="1">
                  <c:v>2.52</c:v>
                </c:pt>
                <c:pt idx="2">
                  <c:v>2.96</c:v>
                </c:pt>
                <c:pt idx="3">
                  <c:v>2.97</c:v>
                </c:pt>
                <c:pt idx="4">
                  <c:v>3.09</c:v>
                </c:pt>
                <c:pt idx="5">
                  <c:v>3.35</c:v>
                </c:pt>
                <c:pt idx="6">
                  <c:v>3.31</c:v>
                </c:pt>
                <c:pt idx="7">
                  <c:v>3.63</c:v>
                </c:pt>
                <c:pt idx="8">
                  <c:v>3.93</c:v>
                </c:pt>
                <c:pt idx="9">
                  <c:v>4.0199999999999996</c:v>
                </c:pt>
                <c:pt idx="10">
                  <c:v>4.03</c:v>
                </c:pt>
                <c:pt idx="11">
                  <c:v>4.09</c:v>
                </c:pt>
                <c:pt idx="12">
                  <c:v>4.47</c:v>
                </c:pt>
                <c:pt idx="13">
                  <c:v>4.5199999999999996</c:v>
                </c:pt>
                <c:pt idx="14">
                  <c:v>5</c:v>
                </c:pt>
                <c:pt idx="15">
                  <c:v>4.8600000000000003</c:v>
                </c:pt>
                <c:pt idx="16">
                  <c:v>5.05</c:v>
                </c:pt>
                <c:pt idx="17">
                  <c:v>5.05</c:v>
                </c:pt>
                <c:pt idx="18">
                  <c:v>5.31</c:v>
                </c:pt>
                <c:pt idx="19">
                  <c:v>5.31</c:v>
                </c:pt>
                <c:pt idx="20">
                  <c:v>5.34</c:v>
                </c:pt>
                <c:pt idx="21">
                  <c:v>5.31</c:v>
                </c:pt>
                <c:pt idx="22">
                  <c:v>5.31</c:v>
                </c:pt>
                <c:pt idx="23">
                  <c:v>5.17</c:v>
                </c:pt>
                <c:pt idx="24">
                  <c:v>5.33</c:v>
                </c:pt>
                <c:pt idx="25">
                  <c:v>5.41</c:v>
                </c:pt>
                <c:pt idx="26">
                  <c:v>5.3</c:v>
                </c:pt>
                <c:pt idx="27">
                  <c:v>5.29</c:v>
                </c:pt>
                <c:pt idx="28">
                  <c:v>5.28</c:v>
                </c:pt>
                <c:pt idx="29">
                  <c:v>5.31</c:v>
                </c:pt>
                <c:pt idx="30">
                  <c:v>5.28</c:v>
                </c:pt>
                <c:pt idx="31">
                  <c:v>4.96</c:v>
                </c:pt>
                <c:pt idx="32">
                  <c:v>4.58</c:v>
                </c:pt>
                <c:pt idx="33">
                  <c:v>4.5999999999999996</c:v>
                </c:pt>
                <c:pt idx="34">
                  <c:v>4.66</c:v>
                </c:pt>
                <c:pt idx="35">
                  <c:v>3.06</c:v>
                </c:pt>
                <c:pt idx="36">
                  <c:v>3.22</c:v>
                </c:pt>
                <c:pt idx="37">
                  <c:v>3.01</c:v>
                </c:pt>
                <c:pt idx="38">
                  <c:v>2.5099999999999998</c:v>
                </c:pt>
                <c:pt idx="39">
                  <c:v>2.37</c:v>
                </c:pt>
                <c:pt idx="40">
                  <c:v>1.98</c:v>
                </c:pt>
                <c:pt idx="41">
                  <c:v>2.4700000000000002</c:v>
                </c:pt>
                <c:pt idx="42">
                  <c:v>2.09</c:v>
                </c:pt>
                <c:pt idx="43">
                  <c:v>1.94</c:v>
                </c:pt>
                <c:pt idx="44">
                  <c:v>2.0299999999999998</c:v>
                </c:pt>
                <c:pt idx="45">
                  <c:v>0.22</c:v>
                </c:pt>
                <c:pt idx="46">
                  <c:v>0.52</c:v>
                </c:pt>
                <c:pt idx="47">
                  <c:v>0.14000000000000001</c:v>
                </c:pt>
                <c:pt idx="48">
                  <c:v>0.23</c:v>
                </c:pt>
                <c:pt idx="49">
                  <c:v>0.22</c:v>
                </c:pt>
                <c:pt idx="50">
                  <c:v>0.16</c:v>
                </c:pt>
                <c:pt idx="51">
                  <c:v>0.2</c:v>
                </c:pt>
                <c:pt idx="52">
                  <c:v>0.19</c:v>
                </c:pt>
                <c:pt idx="53">
                  <c:v>0.22</c:v>
                </c:pt>
                <c:pt idx="54">
                  <c:v>0.18</c:v>
                </c:pt>
                <c:pt idx="55">
                  <c:v>0.15</c:v>
                </c:pt>
                <c:pt idx="56">
                  <c:v>7.0000000000000007E-2</c:v>
                </c:pt>
                <c:pt idx="57">
                  <c:v>0.11</c:v>
                </c:pt>
                <c:pt idx="58">
                  <c:v>0.13</c:v>
                </c:pt>
                <c:pt idx="59">
                  <c:v>0.05</c:v>
                </c:pt>
                <c:pt idx="60">
                  <c:v>0.12</c:v>
                </c:pt>
                <c:pt idx="61">
                  <c:v>0.13</c:v>
                </c:pt>
                <c:pt idx="62">
                  <c:v>0.09</c:v>
                </c:pt>
                <c:pt idx="63">
                  <c:v>0.2</c:v>
                </c:pt>
                <c:pt idx="64">
                  <c:v>0.19</c:v>
                </c:pt>
                <c:pt idx="65">
                  <c:v>0.09</c:v>
                </c:pt>
                <c:pt idx="66">
                  <c:v>0.18</c:v>
                </c:pt>
                <c:pt idx="67">
                  <c:v>0.21</c:v>
                </c:pt>
                <c:pt idx="68">
                  <c:v>0.15</c:v>
                </c:pt>
                <c:pt idx="69">
                  <c:v>0.2</c:v>
                </c:pt>
                <c:pt idx="70">
                  <c:v>0.2</c:v>
                </c:pt>
                <c:pt idx="71">
                  <c:v>0.13</c:v>
                </c:pt>
                <c:pt idx="72">
                  <c:v>0.17</c:v>
                </c:pt>
                <c:pt idx="73">
                  <c:v>0.16</c:v>
                </c:pt>
                <c:pt idx="74">
                  <c:v>0.1</c:v>
                </c:pt>
                <c:pt idx="75">
                  <c:v>0.09</c:v>
                </c:pt>
                <c:pt idx="76">
                  <c:v>0.1</c:v>
                </c:pt>
                <c:pt idx="77">
                  <c:v>7.0000000000000007E-2</c:v>
                </c:pt>
                <c:pt idx="78">
                  <c:v>0.11</c:v>
                </c:pt>
                <c:pt idx="79">
                  <c:v>0.08</c:v>
                </c:pt>
                <c:pt idx="80">
                  <c:v>0.06</c:v>
                </c:pt>
                <c:pt idx="81">
                  <c:v>0.09</c:v>
                </c:pt>
                <c:pt idx="82">
                  <c:v>0.1</c:v>
                </c:pt>
                <c:pt idx="83">
                  <c:v>0.04</c:v>
                </c:pt>
                <c:pt idx="84">
                  <c:v>0.11</c:v>
                </c:pt>
                <c:pt idx="85">
                  <c:v>0.1</c:v>
                </c:pt>
                <c:pt idx="86">
                  <c:v>0.09</c:v>
                </c:pt>
                <c:pt idx="87">
                  <c:v>0.16</c:v>
                </c:pt>
                <c:pt idx="88">
                  <c:v>0.16</c:v>
                </c:pt>
                <c:pt idx="89">
                  <c:v>0.09</c:v>
                </c:pt>
                <c:pt idx="90">
                  <c:v>0.13</c:v>
                </c:pt>
                <c:pt idx="91">
                  <c:v>0.13</c:v>
                </c:pt>
                <c:pt idx="92">
                  <c:v>0.09</c:v>
                </c:pt>
                <c:pt idx="93">
                  <c:v>0.18</c:v>
                </c:pt>
                <c:pt idx="94">
                  <c:v>0.16</c:v>
                </c:pt>
                <c:pt idx="95">
                  <c:v>0.09</c:v>
                </c:pt>
                <c:pt idx="96">
                  <c:v>0.15</c:v>
                </c:pt>
                <c:pt idx="97">
                  <c:v>0.14000000000000001</c:v>
                </c:pt>
                <c:pt idx="98">
                  <c:v>0.09</c:v>
                </c:pt>
                <c:pt idx="99">
                  <c:v>0.14000000000000001</c:v>
                </c:pt>
                <c:pt idx="100">
                  <c:v>0.09</c:v>
                </c:pt>
                <c:pt idx="101">
                  <c:v>7.0000000000000007E-2</c:v>
                </c:pt>
                <c:pt idx="102">
                  <c:v>0.09</c:v>
                </c:pt>
                <c:pt idx="103">
                  <c:v>7.0000000000000007E-2</c:v>
                </c:pt>
                <c:pt idx="104">
                  <c:v>0.06</c:v>
                </c:pt>
                <c:pt idx="105">
                  <c:v>7.0000000000000007E-2</c:v>
                </c:pt>
                <c:pt idx="106">
                  <c:v>7.0000000000000007E-2</c:v>
                </c:pt>
                <c:pt idx="107">
                  <c:v>7.0000000000000007E-2</c:v>
                </c:pt>
                <c:pt idx="108">
                  <c:v>7.0000000000000007E-2</c:v>
                </c:pt>
                <c:pt idx="109">
                  <c:v>0.06</c:v>
                </c:pt>
                <c:pt idx="110">
                  <c:v>0.06</c:v>
                </c:pt>
                <c:pt idx="111">
                  <c:v>0.09</c:v>
                </c:pt>
                <c:pt idx="112">
                  <c:v>0.08</c:v>
                </c:pt>
                <c:pt idx="113">
                  <c:v>0.09</c:v>
                </c:pt>
                <c:pt idx="114">
                  <c:v>0.08</c:v>
                </c:pt>
                <c:pt idx="115">
                  <c:v>7.0000000000000007E-2</c:v>
                </c:pt>
                <c:pt idx="116">
                  <c:v>7.0000000000000007E-2</c:v>
                </c:pt>
                <c:pt idx="117">
                  <c:v>7.0000000000000007E-2</c:v>
                </c:pt>
                <c:pt idx="118">
                  <c:v>0.08</c:v>
                </c:pt>
                <c:pt idx="119">
                  <c:v>0.06</c:v>
                </c:pt>
                <c:pt idx="120">
                  <c:v>0.06</c:v>
                </c:pt>
                <c:pt idx="121">
                  <c:v>0.06</c:v>
                </c:pt>
                <c:pt idx="122">
                  <c:v>0.06</c:v>
                </c:pt>
                <c:pt idx="123">
                  <c:v>0.08</c:v>
                </c:pt>
                <c:pt idx="124">
                  <c:v>0.08</c:v>
                </c:pt>
                <c:pt idx="125">
                  <c:v>0.08</c:v>
                </c:pt>
                <c:pt idx="126">
                  <c:v>0.08</c:v>
                </c:pt>
                <c:pt idx="127">
                  <c:v>0.08</c:v>
                </c:pt>
                <c:pt idx="128">
                  <c:v>7.0000000000000007E-2</c:v>
                </c:pt>
                <c:pt idx="129">
                  <c:v>7.0000000000000007E-2</c:v>
                </c:pt>
                <c:pt idx="130">
                  <c:v>0.08</c:v>
                </c:pt>
                <c:pt idx="131">
                  <c:v>0.2</c:v>
                </c:pt>
                <c:pt idx="132">
                  <c:v>0.28999999999999998</c:v>
                </c:pt>
                <c:pt idx="133">
                  <c:v>0.28999999999999998</c:v>
                </c:pt>
                <c:pt idx="134">
                  <c:v>0.25</c:v>
                </c:pt>
                <c:pt idx="135">
                  <c:v>0.3</c:v>
                </c:pt>
                <c:pt idx="136">
                  <c:v>0.28999999999999998</c:v>
                </c:pt>
                <c:pt idx="137">
                  <c:v>0.3</c:v>
                </c:pt>
                <c:pt idx="138">
                  <c:v>0.3</c:v>
                </c:pt>
                <c:pt idx="139">
                  <c:v>0.3</c:v>
                </c:pt>
                <c:pt idx="140">
                  <c:v>0.28999999999999998</c:v>
                </c:pt>
                <c:pt idx="141">
                  <c:v>0.31</c:v>
                </c:pt>
                <c:pt idx="142">
                  <c:v>0.31</c:v>
                </c:pt>
                <c:pt idx="143">
                  <c:v>0.55000000000000004</c:v>
                </c:pt>
                <c:pt idx="144">
                  <c:v>0.56000000000000005</c:v>
                </c:pt>
                <c:pt idx="145">
                  <c:v>0.56999999999999995</c:v>
                </c:pt>
                <c:pt idx="146">
                  <c:v>0.82</c:v>
                </c:pt>
                <c:pt idx="147">
                  <c:v>0.83</c:v>
                </c:pt>
                <c:pt idx="148">
                  <c:v>0.83</c:v>
                </c:pt>
                <c:pt idx="149">
                  <c:v>1.06</c:v>
                </c:pt>
                <c:pt idx="150">
                  <c:v>1.07</c:v>
                </c:pt>
                <c:pt idx="151">
                  <c:v>1.07</c:v>
                </c:pt>
                <c:pt idx="152">
                  <c:v>1.06</c:v>
                </c:pt>
                <c:pt idx="153">
                  <c:v>1.07</c:v>
                </c:pt>
                <c:pt idx="154">
                  <c:v>1.07</c:v>
                </c:pt>
                <c:pt idx="155">
                  <c:v>1.33</c:v>
                </c:pt>
                <c:pt idx="156">
                  <c:v>1.34</c:v>
                </c:pt>
                <c:pt idx="157">
                  <c:v>1.35</c:v>
                </c:pt>
                <c:pt idx="158">
                  <c:v>1.67</c:v>
                </c:pt>
                <c:pt idx="159">
                  <c:v>1.69</c:v>
                </c:pt>
                <c:pt idx="160">
                  <c:v>1.7</c:v>
                </c:pt>
                <c:pt idx="161">
                  <c:v>1.91</c:v>
                </c:pt>
                <c:pt idx="162">
                  <c:v>1.91</c:v>
                </c:pt>
                <c:pt idx="163">
                  <c:v>1.91</c:v>
                </c:pt>
                <c:pt idx="164">
                  <c:v>2.1800000000000002</c:v>
                </c:pt>
                <c:pt idx="165">
                  <c:v>2.2000000000000002</c:v>
                </c:pt>
                <c:pt idx="166">
                  <c:v>2.2000000000000002</c:v>
                </c:pt>
                <c:pt idx="167">
                  <c:v>2.4</c:v>
                </c:pt>
                <c:pt idx="168">
                  <c:v>2.4</c:v>
                </c:pt>
                <c:pt idx="169">
                  <c:v>2.4</c:v>
                </c:pt>
                <c:pt idx="170">
                  <c:v>2.4300000000000002</c:v>
                </c:pt>
                <c:pt idx="171">
                  <c:v>2.4500000000000002</c:v>
                </c:pt>
                <c:pt idx="172">
                  <c:v>2.4</c:v>
                </c:pt>
                <c:pt idx="173">
                  <c:v>2.4</c:v>
                </c:pt>
                <c:pt idx="174">
                  <c:v>2.4</c:v>
                </c:pt>
                <c:pt idx="175">
                  <c:v>2.13</c:v>
                </c:pt>
                <c:pt idx="176">
                  <c:v>1.9</c:v>
                </c:pt>
                <c:pt idx="177">
                  <c:v>1.58</c:v>
                </c:pt>
                <c:pt idx="178">
                  <c:v>1.56</c:v>
                </c:pt>
                <c:pt idx="179" formatCode="0.00">
                  <c:v>1.55</c:v>
                </c:pt>
                <c:pt idx="180" formatCode="0.00">
                  <c:v>1.59</c:v>
                </c:pt>
                <c:pt idx="181" formatCode="0.00">
                  <c:v>1.58</c:v>
                </c:pt>
                <c:pt idx="182" formatCode="0.00">
                  <c:v>0.08</c:v>
                </c:pt>
                <c:pt idx="183" formatCode="0.00">
                  <c:v>0.05</c:v>
                </c:pt>
                <c:pt idx="184" formatCode="0.00">
                  <c:v>0.05</c:v>
                </c:pt>
                <c:pt idx="185" formatCode="0.00">
                  <c:v>0.08</c:v>
                </c:pt>
                <c:pt idx="186" formatCode="0.00">
                  <c:v>0.1</c:v>
                </c:pt>
                <c:pt idx="187" formatCode="0.00">
                  <c:v>0.09</c:v>
                </c:pt>
                <c:pt idx="188" formatCode="0.00">
                  <c:v>0.09</c:v>
                </c:pt>
                <c:pt idx="189" formatCode="0.00">
                  <c:v>0.09</c:v>
                </c:pt>
                <c:pt idx="190" formatCode="0.00">
                  <c:v>0.09</c:v>
                </c:pt>
                <c:pt idx="191" formatCode="0.00">
                  <c:v>0.09</c:v>
                </c:pt>
                <c:pt idx="192" formatCode="0.00">
                  <c:v>7.0000000000000007E-2</c:v>
                </c:pt>
                <c:pt idx="193" formatCode="0.00">
                  <c:v>7.0000000000000007E-2</c:v>
                </c:pt>
                <c:pt idx="194" formatCode="0.00">
                  <c:v>0.06</c:v>
                </c:pt>
                <c:pt idx="195">
                  <c:v>0.05</c:v>
                </c:pt>
                <c:pt idx="196">
                  <c:v>0.05</c:v>
                </c:pt>
                <c:pt idx="197">
                  <c:v>0.08</c:v>
                </c:pt>
                <c:pt idx="198">
                  <c:v>7.0000000000000007E-2</c:v>
                </c:pt>
                <c:pt idx="199">
                  <c:v>0.06</c:v>
                </c:pt>
                <c:pt idx="200">
                  <c:v>0.06</c:v>
                </c:pt>
                <c:pt idx="201">
                  <c:v>7.0000000000000007E-2</c:v>
                </c:pt>
                <c:pt idx="202">
                  <c:v>7.0000000000000007E-2</c:v>
                </c:pt>
                <c:pt idx="203">
                  <c:v>7.0000000000000007E-2</c:v>
                </c:pt>
                <c:pt idx="204">
                  <c:v>0.08</c:v>
                </c:pt>
                <c:pt idx="205">
                  <c:v>0.08</c:v>
                </c:pt>
                <c:pt idx="206">
                  <c:v>0.33</c:v>
                </c:pt>
                <c:pt idx="207">
                  <c:v>0.33</c:v>
                </c:pt>
                <c:pt idx="208">
                  <c:v>0.83</c:v>
                </c:pt>
                <c:pt idx="209">
                  <c:v>1.58</c:v>
                </c:pt>
                <c:pt idx="210">
                  <c:v>2.3199999999999998</c:v>
                </c:pt>
                <c:pt idx="211">
                  <c:v>2.33</c:v>
                </c:pt>
                <c:pt idx="212">
                  <c:v>3.08</c:v>
                </c:pt>
                <c:pt idx="213">
                  <c:v>3.08</c:v>
                </c:pt>
                <c:pt idx="214">
                  <c:v>3.83</c:v>
                </c:pt>
                <c:pt idx="215">
                  <c:v>4.33</c:v>
                </c:pt>
                <c:pt idx="216">
                  <c:v>4.33</c:v>
                </c:pt>
                <c:pt idx="217">
                  <c:v>4.57</c:v>
                </c:pt>
                <c:pt idx="218">
                  <c:v>4.6500000000000004</c:v>
                </c:pt>
                <c:pt idx="219">
                  <c:v>4.83</c:v>
                </c:pt>
                <c:pt idx="220">
                  <c:v>5.0599999999999996</c:v>
                </c:pt>
                <c:pt idx="221">
                  <c:v>5.08</c:v>
                </c:pt>
                <c:pt idx="222">
                  <c:v>5.12</c:v>
                </c:pt>
                <c:pt idx="223">
                  <c:v>5.33</c:v>
                </c:pt>
                <c:pt idx="224">
                  <c:v>5.33</c:v>
                </c:pt>
                <c:pt idx="225">
                  <c:v>5.33</c:v>
                </c:pt>
                <c:pt idx="226">
                  <c:v>5.33</c:v>
                </c:pt>
                <c:pt idx="227">
                  <c:v>5.33</c:v>
                </c:pt>
                <c:pt idx="228">
                  <c:v>5.33</c:v>
                </c:pt>
                <c:pt idx="229">
                  <c:v>5.33</c:v>
                </c:pt>
                <c:pt idx="230">
                  <c:v>5.33</c:v>
                </c:pt>
                <c:pt idx="231">
                  <c:v>5.33</c:v>
                </c:pt>
                <c:pt idx="232">
                  <c:v>5.33</c:v>
                </c:pt>
                <c:pt idx="233">
                  <c:v>5.33</c:v>
                </c:pt>
                <c:pt idx="234">
                  <c:v>5.33</c:v>
                </c:pt>
                <c:pt idx="235">
                  <c:v>5.33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CE8-4897-895A-FECA9D579A7A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Bank of Japan</c:v>
                </c:pt>
              </c:strCache>
            </c:strRef>
          </c:tx>
          <c:spPr>
            <a:ln w="41275">
              <a:solidFill>
                <a:srgbClr val="8E5C00"/>
              </a:solidFill>
            </a:ln>
          </c:spPr>
          <c:marker>
            <c:symbol val="none"/>
          </c:marker>
          <c:cat>
            <c:strRef>
              <c:f>Sheet1!$B$1:$IC$1</c:f>
              <c:strCache>
                <c:ptCount val="236"/>
                <c:pt idx="0">
                  <c:v>2005</c:v>
                </c:pt>
                <c:pt idx="1">
                  <c:v>F</c:v>
                </c:pt>
                <c:pt idx="2">
                  <c:v>M</c:v>
                </c:pt>
                <c:pt idx="3">
                  <c:v>A</c:v>
                </c:pt>
                <c:pt idx="4">
                  <c:v>M</c:v>
                </c:pt>
                <c:pt idx="5">
                  <c:v>J</c:v>
                </c:pt>
                <c:pt idx="6">
                  <c:v>J</c:v>
                </c:pt>
                <c:pt idx="7">
                  <c:v>A</c:v>
                </c:pt>
                <c:pt idx="8">
                  <c:v>S</c:v>
                </c:pt>
                <c:pt idx="9">
                  <c:v>O</c:v>
                </c:pt>
                <c:pt idx="10">
                  <c:v>N</c:v>
                </c:pt>
                <c:pt idx="11">
                  <c:v>D</c:v>
                </c:pt>
                <c:pt idx="12">
                  <c:v>2006</c:v>
                </c:pt>
                <c:pt idx="13">
                  <c:v>F</c:v>
                </c:pt>
                <c:pt idx="14">
                  <c:v>M</c:v>
                </c:pt>
                <c:pt idx="15">
                  <c:v>A</c:v>
                </c:pt>
                <c:pt idx="16">
                  <c:v>M</c:v>
                </c:pt>
                <c:pt idx="17">
                  <c:v>J</c:v>
                </c:pt>
                <c:pt idx="18">
                  <c:v>J</c:v>
                </c:pt>
                <c:pt idx="19">
                  <c:v>A</c:v>
                </c:pt>
                <c:pt idx="20">
                  <c:v>S</c:v>
                </c:pt>
                <c:pt idx="21">
                  <c:v>O</c:v>
                </c:pt>
                <c:pt idx="22">
                  <c:v>N</c:v>
                </c:pt>
                <c:pt idx="23">
                  <c:v>D</c:v>
                </c:pt>
                <c:pt idx="24">
                  <c:v>2007</c:v>
                </c:pt>
                <c:pt idx="25">
                  <c:v>F</c:v>
                </c:pt>
                <c:pt idx="26">
                  <c:v>M</c:v>
                </c:pt>
                <c:pt idx="27">
                  <c:v>A</c:v>
                </c:pt>
                <c:pt idx="28">
                  <c:v>M</c:v>
                </c:pt>
                <c:pt idx="29">
                  <c:v>J</c:v>
                </c:pt>
                <c:pt idx="30">
                  <c:v>J</c:v>
                </c:pt>
                <c:pt idx="31">
                  <c:v>A</c:v>
                </c:pt>
                <c:pt idx="32">
                  <c:v>S</c:v>
                </c:pt>
                <c:pt idx="33">
                  <c:v>O</c:v>
                </c:pt>
                <c:pt idx="34">
                  <c:v>N</c:v>
                </c:pt>
                <c:pt idx="35">
                  <c:v>D</c:v>
                </c:pt>
                <c:pt idx="36">
                  <c:v>2008</c:v>
                </c:pt>
                <c:pt idx="37">
                  <c:v>F</c:v>
                </c:pt>
                <c:pt idx="38">
                  <c:v>M</c:v>
                </c:pt>
                <c:pt idx="39">
                  <c:v>A</c:v>
                </c:pt>
                <c:pt idx="40">
                  <c:v>M</c:v>
                </c:pt>
                <c:pt idx="41">
                  <c:v>J</c:v>
                </c:pt>
                <c:pt idx="42">
                  <c:v>J</c:v>
                </c:pt>
                <c:pt idx="43">
                  <c:v>A</c:v>
                </c:pt>
                <c:pt idx="44">
                  <c:v>S</c:v>
                </c:pt>
                <c:pt idx="45">
                  <c:v>O</c:v>
                </c:pt>
                <c:pt idx="46">
                  <c:v>N</c:v>
                </c:pt>
                <c:pt idx="47">
                  <c:v>D</c:v>
                </c:pt>
                <c:pt idx="48">
                  <c:v>2009</c:v>
                </c:pt>
                <c:pt idx="49">
                  <c:v>F</c:v>
                </c:pt>
                <c:pt idx="50">
                  <c:v>M </c:v>
                </c:pt>
                <c:pt idx="51">
                  <c:v>A</c:v>
                </c:pt>
                <c:pt idx="52">
                  <c:v>M</c:v>
                </c:pt>
                <c:pt idx="53">
                  <c:v>J</c:v>
                </c:pt>
                <c:pt idx="54">
                  <c:v>J</c:v>
                </c:pt>
                <c:pt idx="55">
                  <c:v>A</c:v>
                </c:pt>
                <c:pt idx="56">
                  <c:v>S</c:v>
                </c:pt>
                <c:pt idx="57">
                  <c:v>O</c:v>
                </c:pt>
                <c:pt idx="58">
                  <c:v>N</c:v>
                </c:pt>
                <c:pt idx="59">
                  <c:v>D</c:v>
                </c:pt>
                <c:pt idx="60">
                  <c:v>2010</c:v>
                </c:pt>
                <c:pt idx="61">
                  <c:v>F</c:v>
                </c:pt>
                <c:pt idx="62">
                  <c:v>M</c:v>
                </c:pt>
                <c:pt idx="63">
                  <c:v>A</c:v>
                </c:pt>
                <c:pt idx="64">
                  <c:v>M</c:v>
                </c:pt>
                <c:pt idx="65">
                  <c:v>J</c:v>
                </c:pt>
                <c:pt idx="66">
                  <c:v>J</c:v>
                </c:pt>
                <c:pt idx="67">
                  <c:v>A</c:v>
                </c:pt>
                <c:pt idx="68">
                  <c:v>S</c:v>
                </c:pt>
                <c:pt idx="69">
                  <c:v>O</c:v>
                </c:pt>
                <c:pt idx="70">
                  <c:v>N</c:v>
                </c:pt>
                <c:pt idx="71">
                  <c:v>D</c:v>
                </c:pt>
                <c:pt idx="72">
                  <c:v>2011</c:v>
                </c:pt>
                <c:pt idx="73">
                  <c:v>F</c:v>
                </c:pt>
                <c:pt idx="74">
                  <c:v>M</c:v>
                </c:pt>
                <c:pt idx="75">
                  <c:v>A</c:v>
                </c:pt>
                <c:pt idx="76">
                  <c:v>M</c:v>
                </c:pt>
                <c:pt idx="77">
                  <c:v>J</c:v>
                </c:pt>
                <c:pt idx="78">
                  <c:v>J</c:v>
                </c:pt>
                <c:pt idx="79">
                  <c:v>A</c:v>
                </c:pt>
                <c:pt idx="80">
                  <c:v>S</c:v>
                </c:pt>
                <c:pt idx="81">
                  <c:v>O</c:v>
                </c:pt>
                <c:pt idx="82">
                  <c:v>N</c:v>
                </c:pt>
                <c:pt idx="83">
                  <c:v>D</c:v>
                </c:pt>
                <c:pt idx="84">
                  <c:v>2012</c:v>
                </c:pt>
                <c:pt idx="85">
                  <c:v>F</c:v>
                </c:pt>
                <c:pt idx="86">
                  <c:v>M</c:v>
                </c:pt>
                <c:pt idx="87">
                  <c:v>A</c:v>
                </c:pt>
                <c:pt idx="88">
                  <c:v>M</c:v>
                </c:pt>
                <c:pt idx="89">
                  <c:v>J</c:v>
                </c:pt>
                <c:pt idx="90">
                  <c:v>J</c:v>
                </c:pt>
                <c:pt idx="91">
                  <c:v>A</c:v>
                </c:pt>
                <c:pt idx="92">
                  <c:v>S</c:v>
                </c:pt>
                <c:pt idx="93">
                  <c:v>O</c:v>
                </c:pt>
                <c:pt idx="94">
                  <c:v>N</c:v>
                </c:pt>
                <c:pt idx="95">
                  <c:v>D</c:v>
                </c:pt>
                <c:pt idx="96">
                  <c:v>2013</c:v>
                </c:pt>
                <c:pt idx="97">
                  <c:v>F</c:v>
                </c:pt>
                <c:pt idx="98">
                  <c:v>M</c:v>
                </c:pt>
                <c:pt idx="99">
                  <c:v>A</c:v>
                </c:pt>
                <c:pt idx="100">
                  <c:v>M</c:v>
                </c:pt>
                <c:pt idx="101">
                  <c:v>J</c:v>
                </c:pt>
                <c:pt idx="102">
                  <c:v>J</c:v>
                </c:pt>
                <c:pt idx="103">
                  <c:v>A</c:v>
                </c:pt>
                <c:pt idx="104">
                  <c:v>S</c:v>
                </c:pt>
                <c:pt idx="105">
                  <c:v>O</c:v>
                </c:pt>
                <c:pt idx="106">
                  <c:v>N</c:v>
                </c:pt>
                <c:pt idx="107">
                  <c:v>D</c:v>
                </c:pt>
                <c:pt idx="108">
                  <c:v>2014</c:v>
                </c:pt>
                <c:pt idx="109">
                  <c:v>F</c:v>
                </c:pt>
                <c:pt idx="110">
                  <c:v>M</c:v>
                </c:pt>
                <c:pt idx="111">
                  <c:v>A</c:v>
                </c:pt>
                <c:pt idx="112">
                  <c:v>M</c:v>
                </c:pt>
                <c:pt idx="113">
                  <c:v>J</c:v>
                </c:pt>
                <c:pt idx="114">
                  <c:v>J</c:v>
                </c:pt>
                <c:pt idx="115">
                  <c:v>A</c:v>
                </c:pt>
                <c:pt idx="116">
                  <c:v>S</c:v>
                </c:pt>
                <c:pt idx="117">
                  <c:v>O</c:v>
                </c:pt>
                <c:pt idx="118">
                  <c:v>N</c:v>
                </c:pt>
                <c:pt idx="119">
                  <c:v>D</c:v>
                </c:pt>
                <c:pt idx="120">
                  <c:v>2015</c:v>
                </c:pt>
                <c:pt idx="121">
                  <c:v>F</c:v>
                </c:pt>
                <c:pt idx="122">
                  <c:v>M</c:v>
                </c:pt>
                <c:pt idx="123">
                  <c:v>A</c:v>
                </c:pt>
                <c:pt idx="124">
                  <c:v>M</c:v>
                </c:pt>
                <c:pt idx="125">
                  <c:v>J</c:v>
                </c:pt>
                <c:pt idx="126">
                  <c:v>J</c:v>
                </c:pt>
                <c:pt idx="127">
                  <c:v>A</c:v>
                </c:pt>
                <c:pt idx="128">
                  <c:v>S</c:v>
                </c:pt>
                <c:pt idx="129">
                  <c:v>O</c:v>
                </c:pt>
                <c:pt idx="130">
                  <c:v>N</c:v>
                </c:pt>
                <c:pt idx="131">
                  <c:v>D</c:v>
                </c:pt>
                <c:pt idx="132">
                  <c:v>2016</c:v>
                </c:pt>
                <c:pt idx="133">
                  <c:v>F</c:v>
                </c:pt>
                <c:pt idx="134">
                  <c:v>M</c:v>
                </c:pt>
                <c:pt idx="135">
                  <c:v>A</c:v>
                </c:pt>
                <c:pt idx="136">
                  <c:v>M</c:v>
                </c:pt>
                <c:pt idx="137">
                  <c:v>J</c:v>
                </c:pt>
                <c:pt idx="138">
                  <c:v>J</c:v>
                </c:pt>
                <c:pt idx="139">
                  <c:v>A</c:v>
                </c:pt>
                <c:pt idx="140">
                  <c:v>S</c:v>
                </c:pt>
                <c:pt idx="141">
                  <c:v>O</c:v>
                </c:pt>
                <c:pt idx="142">
                  <c:v>N</c:v>
                </c:pt>
                <c:pt idx="143">
                  <c:v>D</c:v>
                </c:pt>
                <c:pt idx="144">
                  <c:v>2017</c:v>
                </c:pt>
                <c:pt idx="145">
                  <c:v>F</c:v>
                </c:pt>
                <c:pt idx="146">
                  <c:v>M</c:v>
                </c:pt>
                <c:pt idx="147">
                  <c:v>A</c:v>
                </c:pt>
                <c:pt idx="148">
                  <c:v>M</c:v>
                </c:pt>
                <c:pt idx="149">
                  <c:v>J</c:v>
                </c:pt>
                <c:pt idx="150">
                  <c:v>J</c:v>
                </c:pt>
                <c:pt idx="151">
                  <c:v>A</c:v>
                </c:pt>
                <c:pt idx="152">
                  <c:v>S</c:v>
                </c:pt>
                <c:pt idx="153">
                  <c:v>O</c:v>
                </c:pt>
                <c:pt idx="154">
                  <c:v>N</c:v>
                </c:pt>
                <c:pt idx="155">
                  <c:v>D</c:v>
                </c:pt>
                <c:pt idx="156">
                  <c:v>2018</c:v>
                </c:pt>
                <c:pt idx="157">
                  <c:v>F</c:v>
                </c:pt>
                <c:pt idx="158">
                  <c:v>M</c:v>
                </c:pt>
                <c:pt idx="159">
                  <c:v>A</c:v>
                </c:pt>
                <c:pt idx="160">
                  <c:v>M</c:v>
                </c:pt>
                <c:pt idx="161">
                  <c:v>J</c:v>
                </c:pt>
                <c:pt idx="162">
                  <c:v>J</c:v>
                </c:pt>
                <c:pt idx="163">
                  <c:v>A</c:v>
                </c:pt>
                <c:pt idx="164">
                  <c:v>S</c:v>
                </c:pt>
                <c:pt idx="165">
                  <c:v>O</c:v>
                </c:pt>
                <c:pt idx="166">
                  <c:v>N</c:v>
                </c:pt>
                <c:pt idx="167">
                  <c:v>D</c:v>
                </c:pt>
                <c:pt idx="168">
                  <c:v>2019</c:v>
                </c:pt>
                <c:pt idx="169">
                  <c:v>F</c:v>
                </c:pt>
                <c:pt idx="170">
                  <c:v>M</c:v>
                </c:pt>
                <c:pt idx="171">
                  <c:v>A</c:v>
                </c:pt>
                <c:pt idx="172">
                  <c:v>M</c:v>
                </c:pt>
                <c:pt idx="173">
                  <c:v>J</c:v>
                </c:pt>
                <c:pt idx="174">
                  <c:v>J</c:v>
                </c:pt>
                <c:pt idx="175">
                  <c:v>A</c:v>
                </c:pt>
                <c:pt idx="176">
                  <c:v>S</c:v>
                </c:pt>
                <c:pt idx="177">
                  <c:v>O</c:v>
                </c:pt>
                <c:pt idx="178">
                  <c:v>N</c:v>
                </c:pt>
                <c:pt idx="179">
                  <c:v>D</c:v>
                </c:pt>
                <c:pt idx="180">
                  <c:v>2020</c:v>
                </c:pt>
                <c:pt idx="181">
                  <c:v>F</c:v>
                </c:pt>
                <c:pt idx="182">
                  <c:v>M</c:v>
                </c:pt>
                <c:pt idx="183">
                  <c:v>A</c:v>
                </c:pt>
                <c:pt idx="184">
                  <c:v>M</c:v>
                </c:pt>
                <c:pt idx="185">
                  <c:v>J</c:v>
                </c:pt>
                <c:pt idx="186">
                  <c:v>J</c:v>
                </c:pt>
                <c:pt idx="187">
                  <c:v>A</c:v>
                </c:pt>
                <c:pt idx="188">
                  <c:v>S</c:v>
                </c:pt>
                <c:pt idx="189">
                  <c:v>O</c:v>
                </c:pt>
                <c:pt idx="190">
                  <c:v>N</c:v>
                </c:pt>
                <c:pt idx="191">
                  <c:v>D</c:v>
                </c:pt>
                <c:pt idx="192">
                  <c:v>2021</c:v>
                </c:pt>
                <c:pt idx="193">
                  <c:v>F</c:v>
                </c:pt>
                <c:pt idx="194">
                  <c:v>M</c:v>
                </c:pt>
                <c:pt idx="195">
                  <c:v>A</c:v>
                </c:pt>
                <c:pt idx="196">
                  <c:v>M</c:v>
                </c:pt>
                <c:pt idx="197">
                  <c:v>J</c:v>
                </c:pt>
                <c:pt idx="198">
                  <c:v>J</c:v>
                </c:pt>
                <c:pt idx="199">
                  <c:v>A</c:v>
                </c:pt>
                <c:pt idx="200">
                  <c:v>S</c:v>
                </c:pt>
                <c:pt idx="201">
                  <c:v>O</c:v>
                </c:pt>
                <c:pt idx="202">
                  <c:v>N</c:v>
                </c:pt>
                <c:pt idx="203">
                  <c:v>D</c:v>
                </c:pt>
                <c:pt idx="204">
                  <c:v>2022</c:v>
                </c:pt>
                <c:pt idx="205">
                  <c:v>F</c:v>
                </c:pt>
                <c:pt idx="206">
                  <c:v>M</c:v>
                </c:pt>
                <c:pt idx="207">
                  <c:v>A</c:v>
                </c:pt>
                <c:pt idx="208">
                  <c:v>M</c:v>
                </c:pt>
                <c:pt idx="209">
                  <c:v>J</c:v>
                </c:pt>
                <c:pt idx="210">
                  <c:v>J</c:v>
                </c:pt>
                <c:pt idx="211">
                  <c:v>A</c:v>
                </c:pt>
                <c:pt idx="212">
                  <c:v>S</c:v>
                </c:pt>
                <c:pt idx="213">
                  <c:v>O</c:v>
                </c:pt>
                <c:pt idx="214">
                  <c:v>N</c:v>
                </c:pt>
                <c:pt idx="215">
                  <c:v>D</c:v>
                </c:pt>
                <c:pt idx="216">
                  <c:v>2023</c:v>
                </c:pt>
                <c:pt idx="217">
                  <c:v>F</c:v>
                </c:pt>
                <c:pt idx="218">
                  <c:v>M</c:v>
                </c:pt>
                <c:pt idx="219">
                  <c:v>A</c:v>
                </c:pt>
                <c:pt idx="220">
                  <c:v>M</c:v>
                </c:pt>
                <c:pt idx="221">
                  <c:v>J</c:v>
                </c:pt>
                <c:pt idx="222">
                  <c:v>J</c:v>
                </c:pt>
                <c:pt idx="223">
                  <c:v>A</c:v>
                </c:pt>
                <c:pt idx="224">
                  <c:v>S</c:v>
                </c:pt>
                <c:pt idx="225">
                  <c:v>O</c:v>
                </c:pt>
                <c:pt idx="226">
                  <c:v>N</c:v>
                </c:pt>
                <c:pt idx="227">
                  <c:v>D</c:v>
                </c:pt>
                <c:pt idx="228">
                  <c:v>2024</c:v>
                </c:pt>
                <c:pt idx="229">
                  <c:v>F</c:v>
                </c:pt>
                <c:pt idx="230">
                  <c:v>M</c:v>
                </c:pt>
                <c:pt idx="231">
                  <c:v>A</c:v>
                </c:pt>
                <c:pt idx="232">
                  <c:v>M</c:v>
                </c:pt>
                <c:pt idx="233">
                  <c:v>J</c:v>
                </c:pt>
                <c:pt idx="234">
                  <c:v>J</c:v>
                </c:pt>
                <c:pt idx="235">
                  <c:v>A</c:v>
                </c:pt>
              </c:strCache>
            </c:strRef>
          </c:cat>
          <c:val>
            <c:numRef>
              <c:f>Sheet1!$B$5:$IC$5</c:f>
              <c:numCache>
                <c:formatCode>General</c:formatCode>
                <c:ptCount val="2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0.25</c:v>
                </c:pt>
                <c:pt idx="19">
                  <c:v>0.25</c:v>
                </c:pt>
                <c:pt idx="20">
                  <c:v>0.25</c:v>
                </c:pt>
                <c:pt idx="21">
                  <c:v>0.25</c:v>
                </c:pt>
                <c:pt idx="22">
                  <c:v>0.25</c:v>
                </c:pt>
                <c:pt idx="23">
                  <c:v>0.25</c:v>
                </c:pt>
                <c:pt idx="24">
                  <c:v>0.25</c:v>
                </c:pt>
                <c:pt idx="25">
                  <c:v>0.25</c:v>
                </c:pt>
                <c:pt idx="26">
                  <c:v>0.5</c:v>
                </c:pt>
                <c:pt idx="27">
                  <c:v>0.5</c:v>
                </c:pt>
                <c:pt idx="28">
                  <c:v>0.5</c:v>
                </c:pt>
                <c:pt idx="29">
                  <c:v>0.5</c:v>
                </c:pt>
                <c:pt idx="30">
                  <c:v>0.5</c:v>
                </c:pt>
                <c:pt idx="31">
                  <c:v>0.5</c:v>
                </c:pt>
                <c:pt idx="32">
                  <c:v>0.5</c:v>
                </c:pt>
                <c:pt idx="33">
                  <c:v>0.5</c:v>
                </c:pt>
                <c:pt idx="34">
                  <c:v>0.5</c:v>
                </c:pt>
                <c:pt idx="35">
                  <c:v>0.5</c:v>
                </c:pt>
                <c:pt idx="36">
                  <c:v>0.5</c:v>
                </c:pt>
                <c:pt idx="37">
                  <c:v>0.5</c:v>
                </c:pt>
                <c:pt idx="38">
                  <c:v>0.5</c:v>
                </c:pt>
                <c:pt idx="39">
                  <c:v>0.5</c:v>
                </c:pt>
                <c:pt idx="40">
                  <c:v>0.5</c:v>
                </c:pt>
                <c:pt idx="41">
                  <c:v>0.5</c:v>
                </c:pt>
                <c:pt idx="42">
                  <c:v>0.5</c:v>
                </c:pt>
                <c:pt idx="43">
                  <c:v>0.5</c:v>
                </c:pt>
                <c:pt idx="44">
                  <c:v>0.5</c:v>
                </c:pt>
                <c:pt idx="45">
                  <c:v>0.3</c:v>
                </c:pt>
                <c:pt idx="46">
                  <c:v>0.3</c:v>
                </c:pt>
                <c:pt idx="47">
                  <c:v>0.1</c:v>
                </c:pt>
                <c:pt idx="48">
                  <c:v>0.1</c:v>
                </c:pt>
                <c:pt idx="49">
                  <c:v>0.1</c:v>
                </c:pt>
                <c:pt idx="50">
                  <c:v>0.1</c:v>
                </c:pt>
                <c:pt idx="51">
                  <c:v>0.1</c:v>
                </c:pt>
                <c:pt idx="52">
                  <c:v>0.1</c:v>
                </c:pt>
                <c:pt idx="53">
                  <c:v>0.1</c:v>
                </c:pt>
                <c:pt idx="54">
                  <c:v>0.1</c:v>
                </c:pt>
                <c:pt idx="55">
                  <c:v>0.1</c:v>
                </c:pt>
                <c:pt idx="56">
                  <c:v>0.1</c:v>
                </c:pt>
                <c:pt idx="57">
                  <c:v>0.1</c:v>
                </c:pt>
                <c:pt idx="58">
                  <c:v>0.1</c:v>
                </c:pt>
                <c:pt idx="59">
                  <c:v>0.1</c:v>
                </c:pt>
                <c:pt idx="60">
                  <c:v>0.1</c:v>
                </c:pt>
                <c:pt idx="61">
                  <c:v>0.1</c:v>
                </c:pt>
                <c:pt idx="62">
                  <c:v>0.1</c:v>
                </c:pt>
                <c:pt idx="63">
                  <c:v>0.1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-0.1</c:v>
                </c:pt>
                <c:pt idx="133">
                  <c:v>-0.1</c:v>
                </c:pt>
                <c:pt idx="134">
                  <c:v>-0.1</c:v>
                </c:pt>
                <c:pt idx="135">
                  <c:v>-0.1</c:v>
                </c:pt>
                <c:pt idx="136">
                  <c:v>-0.1</c:v>
                </c:pt>
                <c:pt idx="137">
                  <c:v>-0.1</c:v>
                </c:pt>
                <c:pt idx="138">
                  <c:v>-0.1</c:v>
                </c:pt>
                <c:pt idx="139">
                  <c:v>-0.1</c:v>
                </c:pt>
                <c:pt idx="140">
                  <c:v>-0.1</c:v>
                </c:pt>
                <c:pt idx="141">
                  <c:v>-0.1</c:v>
                </c:pt>
                <c:pt idx="142">
                  <c:v>-0.1</c:v>
                </c:pt>
                <c:pt idx="143">
                  <c:v>-0.1</c:v>
                </c:pt>
                <c:pt idx="144">
                  <c:v>-0.1</c:v>
                </c:pt>
                <c:pt idx="145">
                  <c:v>-0.1</c:v>
                </c:pt>
                <c:pt idx="146">
                  <c:v>-0.1</c:v>
                </c:pt>
                <c:pt idx="147">
                  <c:v>-0.1</c:v>
                </c:pt>
                <c:pt idx="148">
                  <c:v>-0.1</c:v>
                </c:pt>
                <c:pt idx="149">
                  <c:v>-0.1</c:v>
                </c:pt>
                <c:pt idx="150">
                  <c:v>-0.1</c:v>
                </c:pt>
                <c:pt idx="151">
                  <c:v>-0.1</c:v>
                </c:pt>
                <c:pt idx="152">
                  <c:v>-0.1</c:v>
                </c:pt>
                <c:pt idx="153">
                  <c:v>-0.1</c:v>
                </c:pt>
                <c:pt idx="154">
                  <c:v>-0.1</c:v>
                </c:pt>
                <c:pt idx="155">
                  <c:v>-0.1</c:v>
                </c:pt>
                <c:pt idx="156">
                  <c:v>-0.1</c:v>
                </c:pt>
                <c:pt idx="157">
                  <c:v>-0.1</c:v>
                </c:pt>
                <c:pt idx="158">
                  <c:v>-0.1</c:v>
                </c:pt>
                <c:pt idx="159">
                  <c:v>-0.1</c:v>
                </c:pt>
                <c:pt idx="160">
                  <c:v>-0.1</c:v>
                </c:pt>
                <c:pt idx="161">
                  <c:v>-0.1</c:v>
                </c:pt>
                <c:pt idx="162">
                  <c:v>-0.1</c:v>
                </c:pt>
                <c:pt idx="163">
                  <c:v>-0.1</c:v>
                </c:pt>
                <c:pt idx="164">
                  <c:v>-0.1</c:v>
                </c:pt>
                <c:pt idx="165">
                  <c:v>-0.1</c:v>
                </c:pt>
                <c:pt idx="166">
                  <c:v>-0.1</c:v>
                </c:pt>
                <c:pt idx="167">
                  <c:v>-0.1</c:v>
                </c:pt>
                <c:pt idx="168">
                  <c:v>-0.1</c:v>
                </c:pt>
                <c:pt idx="169">
                  <c:v>-0.1</c:v>
                </c:pt>
                <c:pt idx="170">
                  <c:v>-0.1</c:v>
                </c:pt>
                <c:pt idx="171">
                  <c:v>-0.1</c:v>
                </c:pt>
                <c:pt idx="172">
                  <c:v>-0.1</c:v>
                </c:pt>
                <c:pt idx="173">
                  <c:v>-0.1</c:v>
                </c:pt>
                <c:pt idx="174">
                  <c:v>-0.1</c:v>
                </c:pt>
                <c:pt idx="175">
                  <c:v>-0.1</c:v>
                </c:pt>
                <c:pt idx="176">
                  <c:v>-0.1</c:v>
                </c:pt>
                <c:pt idx="177">
                  <c:v>-0.1</c:v>
                </c:pt>
                <c:pt idx="178">
                  <c:v>-0.1</c:v>
                </c:pt>
                <c:pt idx="179">
                  <c:v>-0.1</c:v>
                </c:pt>
                <c:pt idx="180">
                  <c:v>-0.1</c:v>
                </c:pt>
                <c:pt idx="181">
                  <c:v>-0.1</c:v>
                </c:pt>
                <c:pt idx="182">
                  <c:v>-0.1</c:v>
                </c:pt>
                <c:pt idx="183">
                  <c:v>-0.1</c:v>
                </c:pt>
                <c:pt idx="184">
                  <c:v>-0.1</c:v>
                </c:pt>
                <c:pt idx="185">
                  <c:v>-0.1</c:v>
                </c:pt>
                <c:pt idx="186">
                  <c:v>-0.1</c:v>
                </c:pt>
                <c:pt idx="187">
                  <c:v>-0.1</c:v>
                </c:pt>
                <c:pt idx="188">
                  <c:v>-0.1</c:v>
                </c:pt>
                <c:pt idx="189">
                  <c:v>-0.1</c:v>
                </c:pt>
                <c:pt idx="190">
                  <c:v>-0.1</c:v>
                </c:pt>
                <c:pt idx="191">
                  <c:v>-0.1</c:v>
                </c:pt>
                <c:pt idx="192">
                  <c:v>-0.1</c:v>
                </c:pt>
                <c:pt idx="193">
                  <c:v>-0.1</c:v>
                </c:pt>
                <c:pt idx="194">
                  <c:v>-0.1</c:v>
                </c:pt>
                <c:pt idx="195">
                  <c:v>-0.1</c:v>
                </c:pt>
                <c:pt idx="196">
                  <c:v>-0.1</c:v>
                </c:pt>
                <c:pt idx="197">
                  <c:v>-0.1</c:v>
                </c:pt>
                <c:pt idx="198">
                  <c:v>-0.1</c:v>
                </c:pt>
                <c:pt idx="199">
                  <c:v>-0.1</c:v>
                </c:pt>
                <c:pt idx="200">
                  <c:v>-0.1</c:v>
                </c:pt>
                <c:pt idx="201">
                  <c:v>-0.1</c:v>
                </c:pt>
                <c:pt idx="202">
                  <c:v>-0.1</c:v>
                </c:pt>
                <c:pt idx="203">
                  <c:v>-0.1</c:v>
                </c:pt>
                <c:pt idx="204">
                  <c:v>-0.1</c:v>
                </c:pt>
                <c:pt idx="205">
                  <c:v>-0.1</c:v>
                </c:pt>
                <c:pt idx="206">
                  <c:v>-0.1</c:v>
                </c:pt>
                <c:pt idx="207">
                  <c:v>-0.1</c:v>
                </c:pt>
                <c:pt idx="208">
                  <c:v>-0.1</c:v>
                </c:pt>
                <c:pt idx="209">
                  <c:v>-0.1</c:v>
                </c:pt>
                <c:pt idx="210">
                  <c:v>-0.1</c:v>
                </c:pt>
                <c:pt idx="211">
                  <c:v>-0.1</c:v>
                </c:pt>
                <c:pt idx="212">
                  <c:v>-0.1</c:v>
                </c:pt>
                <c:pt idx="213">
                  <c:v>-0.1</c:v>
                </c:pt>
                <c:pt idx="214">
                  <c:v>-0.1</c:v>
                </c:pt>
                <c:pt idx="215">
                  <c:v>-0.1</c:v>
                </c:pt>
                <c:pt idx="216">
                  <c:v>-0.1</c:v>
                </c:pt>
                <c:pt idx="217">
                  <c:v>-0.1</c:v>
                </c:pt>
                <c:pt idx="218">
                  <c:v>-0.1</c:v>
                </c:pt>
                <c:pt idx="219">
                  <c:v>-0.1</c:v>
                </c:pt>
                <c:pt idx="220">
                  <c:v>-0.1</c:v>
                </c:pt>
                <c:pt idx="221">
                  <c:v>-0.1</c:v>
                </c:pt>
                <c:pt idx="222">
                  <c:v>-0.1</c:v>
                </c:pt>
                <c:pt idx="223">
                  <c:v>-0.1</c:v>
                </c:pt>
                <c:pt idx="224">
                  <c:v>-0.1</c:v>
                </c:pt>
                <c:pt idx="225">
                  <c:v>-0.1</c:v>
                </c:pt>
                <c:pt idx="226">
                  <c:v>-0.1</c:v>
                </c:pt>
                <c:pt idx="227">
                  <c:v>-0.1</c:v>
                </c:pt>
                <c:pt idx="228">
                  <c:v>-0.1</c:v>
                </c:pt>
                <c:pt idx="229">
                  <c:v>-0.1</c:v>
                </c:pt>
                <c:pt idx="230">
                  <c:v>0.1</c:v>
                </c:pt>
                <c:pt idx="231">
                  <c:v>0.1</c:v>
                </c:pt>
                <c:pt idx="232">
                  <c:v>0.1</c:v>
                </c:pt>
                <c:pt idx="233">
                  <c:v>0.1</c:v>
                </c:pt>
                <c:pt idx="234">
                  <c:v>0.1</c:v>
                </c:pt>
                <c:pt idx="235">
                  <c:v>0.25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0B-49FF-BBFA-54AFED671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0122512"/>
        <c:axId val="1"/>
      </c:lineChart>
      <c:catAx>
        <c:axId val="25012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0.5"/>
        <c:auto val="1"/>
        <c:lblAlgn val="ctr"/>
        <c:lblOffset val="100"/>
        <c:tickLblSkip val="24"/>
        <c:tickMarkSkip val="6"/>
        <c:noMultiLvlLbl val="0"/>
      </c:catAx>
      <c:valAx>
        <c:axId val="1"/>
        <c:scaling>
          <c:orientation val="minMax"/>
          <c:max val="6"/>
          <c:min val="-0.5"/>
        </c:scaling>
        <c:delete val="0"/>
        <c:axPos val="l"/>
        <c:majorGridlines>
          <c:spPr>
            <a:ln w="381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/>
                  <a:t>Interest rate (%)</a:t>
                </a:r>
              </a:p>
            </c:rich>
          </c:tx>
          <c:layout>
            <c:manualLayout>
              <c:xMode val="edge"/>
              <c:yMode val="edge"/>
              <c:x val="2.5641025641025641E-3"/>
              <c:y val="0.31609198858794652"/>
            </c:manualLayout>
          </c:layout>
          <c:overlay val="0"/>
          <c:spPr>
            <a:noFill/>
            <a:ln w="30826">
              <a:noFill/>
            </a:ln>
          </c:spPr>
        </c:title>
        <c:numFmt formatCode="#,##0.0;\–#,##0.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50122512"/>
        <c:crosses val="autoZero"/>
        <c:crossBetween val="midCat"/>
        <c:majorUnit val="0.5"/>
      </c:valAx>
      <c:spPr>
        <a:solidFill>
          <a:schemeClr val="bg1"/>
        </a:solidFill>
        <a:ln w="30826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8E5C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60294659802140116"/>
          <c:y val="7.6361711161910012E-2"/>
          <c:w val="0.22548768423177876"/>
          <c:h val="0.2454818410158604"/>
        </c:manualLayout>
      </c:layout>
      <c:overlay val="0"/>
      <c:spPr>
        <a:solidFill>
          <a:srgbClr val="FFFFD7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18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>
            <a:extLst>
              <a:ext uri="{FF2B5EF4-FFF2-40B4-BE49-F238E27FC236}">
                <a16:creationId xmlns:a16="http://schemas.microsoft.com/office/drawing/2014/main" id="{E5330F96-5DFD-41A2-9197-277F7100B6A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FFA0AF8-39C3-4FD7-A0EC-B5FEC9815795}" type="slidenum">
              <a:rPr lang="en-GB" altLang="en-US" sz="1200" b="0"/>
              <a:pPr algn="r"/>
              <a:t>1</a:t>
            </a:fld>
            <a:endParaRPr lang="en-GB" altLang="en-US" sz="1200" b="0"/>
          </a:p>
        </p:txBody>
      </p:sp>
      <p:sp>
        <p:nvSpPr>
          <p:cNvPr id="122883" name="Rectangle 2050">
            <a:extLst>
              <a:ext uri="{FF2B5EF4-FFF2-40B4-BE49-F238E27FC236}">
                <a16:creationId xmlns:a16="http://schemas.microsoft.com/office/drawing/2014/main" id="{FA0DE202-46F0-4A20-9C28-A77587E4E9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81050" y="733425"/>
            <a:ext cx="5295900" cy="3665538"/>
          </a:xfrm>
          <a:ln/>
        </p:spPr>
      </p:sp>
      <p:sp>
        <p:nvSpPr>
          <p:cNvPr id="122884" name="Rectangle 2051">
            <a:extLst>
              <a:ext uri="{FF2B5EF4-FFF2-40B4-BE49-F238E27FC236}">
                <a16:creationId xmlns:a16="http://schemas.microsoft.com/office/drawing/2014/main" id="{53C7F6C0-1947-48CC-8FBC-BEEF2CDBA6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643438"/>
            <a:ext cx="5029200" cy="4397375"/>
          </a:xfrm>
          <a:noFill/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43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27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026">
            <a:extLst>
              <a:ext uri="{FF2B5EF4-FFF2-40B4-BE49-F238E27FC236}">
                <a16:creationId xmlns:a16="http://schemas.microsoft.com/office/drawing/2014/main" id="{6C50D7AF-C47B-43B3-B92D-E3E35F8BE8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266330"/>
              </p:ext>
            </p:extLst>
          </p:nvPr>
        </p:nvGraphicFramePr>
        <p:xfrm>
          <a:off x="1" y="1"/>
          <a:ext cx="9906000" cy="5690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52" name="Text Box 4">
            <a:extLst>
              <a:ext uri="{FF2B5EF4-FFF2-40B4-BE49-F238E27FC236}">
                <a16:creationId xmlns:a16="http://schemas.microsoft.com/office/drawing/2014/main" id="{61678C4E-EB5A-48CF-80B6-D54A03C51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462" y="5761718"/>
            <a:ext cx="9290538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Notes</a:t>
            </a:r>
            <a:r>
              <a:rPr lang="en-GB" altLang="en-US" sz="1300" b="0" dirty="0">
                <a:solidFill>
                  <a:schemeClr val="tx1"/>
                </a:solidFill>
              </a:rPr>
              <a:t>: Rates at end of period; Fed = Effective Federal Funds Rate</a:t>
            </a:r>
            <a:r>
              <a:rPr lang="en-GB" altLang="en-US" sz="1300" b="0" i="1" dirty="0">
                <a:solidFill>
                  <a:schemeClr val="tx1"/>
                </a:solidFill>
              </a:rPr>
              <a:t>; </a:t>
            </a:r>
            <a:r>
              <a:rPr lang="en-GB" altLang="en-US" sz="1300" b="0" dirty="0">
                <a:solidFill>
                  <a:schemeClr val="tx1"/>
                </a:solidFill>
              </a:rPr>
              <a:t>ECB = Main Refinancing Operations Rate;</a:t>
            </a:r>
            <a:br>
              <a:rPr lang="en-GB" altLang="en-US" sz="1300" b="0" dirty="0">
                <a:solidFill>
                  <a:schemeClr val="tx1"/>
                </a:solidFill>
              </a:rPr>
            </a:br>
            <a:r>
              <a:rPr lang="en-GB" altLang="en-US" sz="1300" b="0" dirty="0">
                <a:solidFill>
                  <a:schemeClr val="tx1"/>
                </a:solidFill>
              </a:rPr>
              <a:t>Bank of England = Bank Rate; Bank of Japan = overnight call rate.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300" b="0" i="1" dirty="0">
                <a:solidFill>
                  <a:schemeClr val="tx1"/>
                </a:solidFill>
              </a:rPr>
              <a:t>Sources</a:t>
            </a:r>
            <a:r>
              <a:rPr lang="en-GB" altLang="en-US" sz="1300" b="0" dirty="0">
                <a:solidFill>
                  <a:schemeClr val="tx1"/>
                </a:solidFill>
              </a:rPr>
              <a:t>: Federal Reserve Bank, European Central Bank and Bank of England, Bank of Japan.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BB530FF2-5677-E757-3BE6-C31439C49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305728"/>
            <a:ext cx="9906000" cy="540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9144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Clr>
                <a:srgbClr val="660033"/>
              </a:buClr>
              <a:buSzPct val="70000"/>
              <a:buFont typeface="Monotype Sorts" pitchFamily="2" charset="2"/>
              <a:buChar char="n"/>
              <a:defRPr sz="3000" b="1">
                <a:solidFill>
                  <a:srgbClr val="006A5E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Clr>
                <a:srgbClr val="003BB0"/>
              </a:buClr>
              <a:buSzPct val="75000"/>
              <a:buFont typeface="Monotype Sorts" pitchFamily="2" charset="2"/>
              <a:buChar char="²"/>
              <a:defRPr sz="2600" b="1">
                <a:solidFill>
                  <a:srgbClr val="003A74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Clr>
                <a:srgbClr val="A000A0"/>
              </a:buClr>
              <a:buSzPct val="110000"/>
              <a:buChar char="•"/>
              <a:defRPr sz="2300" b="1">
                <a:solidFill>
                  <a:srgbClr val="5A5A86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Clr>
                <a:srgbClr val="CC3300"/>
              </a:buClr>
              <a:buChar char="•"/>
              <a:defRPr sz="2100" b="1">
                <a:solidFill>
                  <a:srgbClr val="657B75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dirty="0">
                <a:solidFill>
                  <a:schemeClr val="tx1"/>
                </a:solidFill>
              </a:rPr>
              <a:t>Figure 1  </a:t>
            </a:r>
            <a:r>
              <a:rPr lang="en-GB" altLang="en-US" sz="2400" b="0" dirty="0">
                <a:solidFill>
                  <a:schemeClr val="tx1"/>
                </a:solidFill>
              </a:rPr>
              <a:t>Central bank interest rates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BAE71F-E51A-5B5D-2F22-6CB0D86DB889}"/>
              </a:ext>
            </a:extLst>
          </p:cNvPr>
          <p:cNvSpPr txBox="1"/>
          <p:nvPr/>
        </p:nvSpPr>
        <p:spPr>
          <a:xfrm>
            <a:off x="2470212" y="3260311"/>
            <a:ext cx="49581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12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67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 New Roman</vt:lpstr>
      <vt:lpstr>Wingdings</vt:lpstr>
      <vt:lpstr>Wingdings 2</vt:lpstr>
      <vt:lpstr>7_Civic</vt:lpstr>
      <vt:lpstr>Theme3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361</cp:revision>
  <dcterms:created xsi:type="dcterms:W3CDTF">2002-11-17T23:04:00Z</dcterms:created>
  <dcterms:modified xsi:type="dcterms:W3CDTF">2024-08-19T16:17:25Z</dcterms:modified>
</cp:coreProperties>
</file>