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94" d="100"/>
          <a:sy n="94" d="100"/>
        </p:scale>
        <p:origin x="559" y="29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34927141638689"/>
          <c:y val="3.0866295588406232E-2"/>
          <c:w val="0.84348396492186917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28575">
              <a:solidFill>
                <a:srgbClr val="5B8800"/>
              </a:solidFill>
              <a:prstDash val="solid"/>
            </a:ln>
          </c:spPr>
          <c:marker>
            <c:symbol val="none"/>
          </c:marker>
          <c:cat>
            <c:strRef>
              <c:f>Sheet1!$A$2:$A$2642</c:f>
              <c:strCache>
                <c:ptCount val="2641"/>
                <c:pt idx="0">
                  <c:v>2008</c:v>
                </c:pt>
                <c:pt idx="1">
                  <c:v>Jan 03, 2008</c:v>
                </c:pt>
                <c:pt idx="2">
                  <c:v>Jan 04, 2008</c:v>
                </c:pt>
                <c:pt idx="3">
                  <c:v>Jan 07, 2008</c:v>
                </c:pt>
                <c:pt idx="4">
                  <c:v>Jan 08, 2008</c:v>
                </c:pt>
                <c:pt idx="5">
                  <c:v>Jan 09, 2008</c:v>
                </c:pt>
                <c:pt idx="6">
                  <c:v>Jan 10, 2008</c:v>
                </c:pt>
                <c:pt idx="7">
                  <c:v>Jan 11, 2008</c:v>
                </c:pt>
                <c:pt idx="8">
                  <c:v>Jan 14, 2008</c:v>
                </c:pt>
                <c:pt idx="9">
                  <c:v>Jan 15, 2008</c:v>
                </c:pt>
                <c:pt idx="10">
                  <c:v>Jan 16, 2008</c:v>
                </c:pt>
                <c:pt idx="11">
                  <c:v>Jan 17, 2008</c:v>
                </c:pt>
                <c:pt idx="12">
                  <c:v>Jan 18, 2008</c:v>
                </c:pt>
                <c:pt idx="13">
                  <c:v>Jan 22, 2008</c:v>
                </c:pt>
                <c:pt idx="14">
                  <c:v>Jan 23, 2008</c:v>
                </c:pt>
                <c:pt idx="15">
                  <c:v>Jan 24, 2008</c:v>
                </c:pt>
                <c:pt idx="16">
                  <c:v>Jan 25, 2008</c:v>
                </c:pt>
                <c:pt idx="17">
                  <c:v>Jan 28, 2008</c:v>
                </c:pt>
                <c:pt idx="18">
                  <c:v>Jan 29, 2008</c:v>
                </c:pt>
                <c:pt idx="19">
                  <c:v>Jan 30, 2008</c:v>
                </c:pt>
                <c:pt idx="20">
                  <c:v>Feb 01, 2008</c:v>
                </c:pt>
                <c:pt idx="21">
                  <c:v>Feb 04, 2008</c:v>
                </c:pt>
                <c:pt idx="22">
                  <c:v>Feb 05, 2008</c:v>
                </c:pt>
                <c:pt idx="23">
                  <c:v>Feb 06, 2008</c:v>
                </c:pt>
                <c:pt idx="24">
                  <c:v>Feb 07, 2008</c:v>
                </c:pt>
                <c:pt idx="25">
                  <c:v>Feb 08, 2008</c:v>
                </c:pt>
                <c:pt idx="26">
                  <c:v>Feb 11, 2008</c:v>
                </c:pt>
                <c:pt idx="27">
                  <c:v>Feb 12, 2008</c:v>
                </c:pt>
                <c:pt idx="28">
                  <c:v>Feb 13, 2008</c:v>
                </c:pt>
                <c:pt idx="29">
                  <c:v>Feb 14, 2008</c:v>
                </c:pt>
                <c:pt idx="30">
                  <c:v>Feb 15, 2008</c:v>
                </c:pt>
                <c:pt idx="31">
                  <c:v>Feb 19, 2008</c:v>
                </c:pt>
                <c:pt idx="32">
                  <c:v>Feb 20, 2008</c:v>
                </c:pt>
                <c:pt idx="33">
                  <c:v>Feb 21, 2008</c:v>
                </c:pt>
                <c:pt idx="34">
                  <c:v>Feb 22, 2008</c:v>
                </c:pt>
                <c:pt idx="35">
                  <c:v>Feb 25, 2008</c:v>
                </c:pt>
                <c:pt idx="36">
                  <c:v>Feb 26, 2008</c:v>
                </c:pt>
                <c:pt idx="37">
                  <c:v>Feb 27, 2008</c:v>
                </c:pt>
                <c:pt idx="38">
                  <c:v>Feb 28, 2008</c:v>
                </c:pt>
                <c:pt idx="39">
                  <c:v>Feb 29, 2008</c:v>
                </c:pt>
                <c:pt idx="40">
                  <c:v>Mar 03, 2008</c:v>
                </c:pt>
                <c:pt idx="41">
                  <c:v>Mar 04, 2008</c:v>
                </c:pt>
                <c:pt idx="42">
                  <c:v>Mar 05, 2008</c:v>
                </c:pt>
                <c:pt idx="43">
                  <c:v>Mar 06, 2008</c:v>
                </c:pt>
                <c:pt idx="44">
                  <c:v>Mar 07, 2008</c:v>
                </c:pt>
                <c:pt idx="45">
                  <c:v>Mar 10, 2008</c:v>
                </c:pt>
                <c:pt idx="46">
                  <c:v>Mar 11, 2008</c:v>
                </c:pt>
                <c:pt idx="47">
                  <c:v>Mar 12, 2008</c:v>
                </c:pt>
                <c:pt idx="48">
                  <c:v>Mar 13, 2008</c:v>
                </c:pt>
                <c:pt idx="49">
                  <c:v>Mar 14, 2008</c:v>
                </c:pt>
                <c:pt idx="50">
                  <c:v>Mar 17, 2008</c:v>
                </c:pt>
                <c:pt idx="51">
                  <c:v>Mar 18, 2008</c:v>
                </c:pt>
                <c:pt idx="52">
                  <c:v>Mar 19, 2008</c:v>
                </c:pt>
                <c:pt idx="53">
                  <c:v>Mar 20, 2008</c:v>
                </c:pt>
                <c:pt idx="54">
                  <c:v>Mar 24, 2008</c:v>
                </c:pt>
                <c:pt idx="55">
                  <c:v>Mar 25, 2008</c:v>
                </c:pt>
                <c:pt idx="56">
                  <c:v>Mar 26, 2008</c:v>
                </c:pt>
                <c:pt idx="57">
                  <c:v>Mar 27, 2008</c:v>
                </c:pt>
                <c:pt idx="58">
                  <c:v>Mar 28, 2008</c:v>
                </c:pt>
                <c:pt idx="59">
                  <c:v>Mar 31, 2008</c:v>
                </c:pt>
                <c:pt idx="60">
                  <c:v>Apr 01, 2008</c:v>
                </c:pt>
                <c:pt idx="61">
                  <c:v>Apr 02, 2008</c:v>
                </c:pt>
                <c:pt idx="62">
                  <c:v>Apr 03, 2008</c:v>
                </c:pt>
                <c:pt idx="63">
                  <c:v>Apr 04, 2008</c:v>
                </c:pt>
                <c:pt idx="64">
                  <c:v>Apr 07, 2008</c:v>
                </c:pt>
                <c:pt idx="65">
                  <c:v>Apr 08, 2008</c:v>
                </c:pt>
                <c:pt idx="66">
                  <c:v>Apr 09, 2008</c:v>
                </c:pt>
                <c:pt idx="67">
                  <c:v>Apr 10, 2008</c:v>
                </c:pt>
                <c:pt idx="68">
                  <c:v>Apr 11, 2008</c:v>
                </c:pt>
                <c:pt idx="69">
                  <c:v>Apr 14, 2008</c:v>
                </c:pt>
                <c:pt idx="70">
                  <c:v>Apr 15, 2008</c:v>
                </c:pt>
                <c:pt idx="71">
                  <c:v>Apr 16, 2008</c:v>
                </c:pt>
                <c:pt idx="72">
                  <c:v>Apr 17, 2008</c:v>
                </c:pt>
                <c:pt idx="73">
                  <c:v>Apr 18, 2008</c:v>
                </c:pt>
                <c:pt idx="74">
                  <c:v>Apr 21, 2008</c:v>
                </c:pt>
                <c:pt idx="75">
                  <c:v>Apr 22, 2008</c:v>
                </c:pt>
                <c:pt idx="76">
                  <c:v>Apr 23, 2008</c:v>
                </c:pt>
                <c:pt idx="77">
                  <c:v>Apr 24, 2008</c:v>
                </c:pt>
                <c:pt idx="78">
                  <c:v>Apr 25, 2008</c:v>
                </c:pt>
                <c:pt idx="79">
                  <c:v>Apr 28, 2008</c:v>
                </c:pt>
                <c:pt idx="80">
                  <c:v>May 01, 2008</c:v>
                </c:pt>
                <c:pt idx="81">
                  <c:v>May 02, 2008</c:v>
                </c:pt>
                <c:pt idx="82">
                  <c:v>May 05, 2008</c:v>
                </c:pt>
                <c:pt idx="83">
                  <c:v>May 06, 2008</c:v>
                </c:pt>
                <c:pt idx="84">
                  <c:v>May 07, 2008</c:v>
                </c:pt>
                <c:pt idx="85">
                  <c:v>May 08, 2008</c:v>
                </c:pt>
                <c:pt idx="86">
                  <c:v>May 09, 2008</c:v>
                </c:pt>
                <c:pt idx="87">
                  <c:v>May 12, 2008</c:v>
                </c:pt>
                <c:pt idx="88">
                  <c:v>May 13, 2008</c:v>
                </c:pt>
                <c:pt idx="89">
                  <c:v>May 14, 2008</c:v>
                </c:pt>
                <c:pt idx="90">
                  <c:v>May 15, 2008</c:v>
                </c:pt>
                <c:pt idx="91">
                  <c:v>May 16, 2008</c:v>
                </c:pt>
                <c:pt idx="92">
                  <c:v>May 19, 2008</c:v>
                </c:pt>
                <c:pt idx="93">
                  <c:v>May 20, 2008</c:v>
                </c:pt>
                <c:pt idx="94">
                  <c:v>May 21, 2008</c:v>
                </c:pt>
                <c:pt idx="95">
                  <c:v>May 22, 2008</c:v>
                </c:pt>
                <c:pt idx="96">
                  <c:v>May 23, 2008</c:v>
                </c:pt>
                <c:pt idx="97">
                  <c:v>May 27, 2008</c:v>
                </c:pt>
                <c:pt idx="98">
                  <c:v>May 28, 2008</c:v>
                </c:pt>
                <c:pt idx="99">
                  <c:v>May 30, 2008</c:v>
                </c:pt>
                <c:pt idx="100">
                  <c:v>Jun 02, 2008</c:v>
                </c:pt>
                <c:pt idx="101">
                  <c:v>Jun 03, 2008</c:v>
                </c:pt>
                <c:pt idx="102">
                  <c:v>Jun 04, 2008</c:v>
                </c:pt>
                <c:pt idx="103">
                  <c:v>Jun 05, 2008</c:v>
                </c:pt>
                <c:pt idx="104">
                  <c:v>Jun 06, 2008</c:v>
                </c:pt>
                <c:pt idx="105">
                  <c:v>Jun 09, 2008</c:v>
                </c:pt>
                <c:pt idx="106">
                  <c:v>Jun 10, 2008</c:v>
                </c:pt>
                <c:pt idx="107">
                  <c:v>Jun 11, 2008</c:v>
                </c:pt>
                <c:pt idx="108">
                  <c:v>Jun 12, 2008</c:v>
                </c:pt>
                <c:pt idx="109">
                  <c:v>Jun 13, 2008</c:v>
                </c:pt>
                <c:pt idx="110">
                  <c:v>Jun 16, 2008</c:v>
                </c:pt>
                <c:pt idx="111">
                  <c:v>Jun 17, 2008</c:v>
                </c:pt>
                <c:pt idx="112">
                  <c:v>Jun 18, 2008</c:v>
                </c:pt>
                <c:pt idx="113">
                  <c:v>Jun 19, 2008</c:v>
                </c:pt>
                <c:pt idx="114">
                  <c:v>Jun 20, 2008</c:v>
                </c:pt>
                <c:pt idx="115">
                  <c:v>Jun 23, 2008</c:v>
                </c:pt>
                <c:pt idx="116">
                  <c:v>Jun 24, 2008</c:v>
                </c:pt>
                <c:pt idx="117">
                  <c:v>Jun 25, 2008</c:v>
                </c:pt>
                <c:pt idx="118">
                  <c:v>Jun 30, 2008</c:v>
                </c:pt>
                <c:pt idx="119">
                  <c:v>Jul 01, 2008</c:v>
                </c:pt>
                <c:pt idx="120">
                  <c:v>Jul 02, 2008</c:v>
                </c:pt>
                <c:pt idx="121">
                  <c:v>Jul 03, 2008</c:v>
                </c:pt>
                <c:pt idx="122">
                  <c:v>Jul 07, 2008</c:v>
                </c:pt>
                <c:pt idx="123">
                  <c:v>Jul 08, 2008</c:v>
                </c:pt>
                <c:pt idx="124">
                  <c:v>Jul 09, 2008</c:v>
                </c:pt>
                <c:pt idx="125">
                  <c:v>Jul 10, 2008</c:v>
                </c:pt>
                <c:pt idx="126">
                  <c:v>Jul 11, 2008</c:v>
                </c:pt>
                <c:pt idx="127">
                  <c:v>Jul 14, 2008</c:v>
                </c:pt>
                <c:pt idx="128">
                  <c:v>Jul 15, 2008</c:v>
                </c:pt>
                <c:pt idx="129">
                  <c:v>Jul 16, 2008</c:v>
                </c:pt>
                <c:pt idx="130">
                  <c:v>Jul 17, 2008</c:v>
                </c:pt>
                <c:pt idx="131">
                  <c:v>Jul 18, 2008</c:v>
                </c:pt>
                <c:pt idx="132">
                  <c:v>Jul 21, 2008</c:v>
                </c:pt>
                <c:pt idx="133">
                  <c:v>Jul 22, 2008</c:v>
                </c:pt>
                <c:pt idx="134">
                  <c:v>Jul 23, 2008</c:v>
                </c:pt>
                <c:pt idx="135">
                  <c:v>Jul 24, 2008</c:v>
                </c:pt>
                <c:pt idx="136">
                  <c:v>Jul 25, 2008</c:v>
                </c:pt>
                <c:pt idx="137">
                  <c:v>Jul 28, 2008</c:v>
                </c:pt>
                <c:pt idx="138">
                  <c:v>Jul 29, 2008</c:v>
                </c:pt>
                <c:pt idx="139">
                  <c:v>Jul 31, 2008</c:v>
                </c:pt>
                <c:pt idx="140">
                  <c:v>Aug 01, 2008</c:v>
                </c:pt>
                <c:pt idx="141">
                  <c:v>Aug 04, 2008</c:v>
                </c:pt>
                <c:pt idx="142">
                  <c:v>Aug 05, 2008</c:v>
                </c:pt>
                <c:pt idx="143">
                  <c:v>Aug 06, 2008</c:v>
                </c:pt>
                <c:pt idx="144">
                  <c:v>Aug 07, 2008</c:v>
                </c:pt>
                <c:pt idx="145">
                  <c:v>Aug 08, 2008</c:v>
                </c:pt>
                <c:pt idx="146">
                  <c:v>Aug 11, 2008</c:v>
                </c:pt>
                <c:pt idx="147">
                  <c:v>Aug 12, 2008</c:v>
                </c:pt>
                <c:pt idx="148">
                  <c:v>Aug 13, 2008</c:v>
                </c:pt>
                <c:pt idx="149">
                  <c:v>Aug 14, 2008</c:v>
                </c:pt>
                <c:pt idx="150">
                  <c:v>Aug 15, 2008</c:v>
                </c:pt>
                <c:pt idx="151">
                  <c:v>Aug 18, 2008</c:v>
                </c:pt>
                <c:pt idx="152">
                  <c:v>Aug 19, 2008</c:v>
                </c:pt>
                <c:pt idx="153">
                  <c:v>Aug 20, 2008</c:v>
                </c:pt>
                <c:pt idx="154">
                  <c:v>Aug 21, 2008</c:v>
                </c:pt>
                <c:pt idx="155">
                  <c:v>Aug 22, 2008</c:v>
                </c:pt>
                <c:pt idx="156">
                  <c:v>Aug 25, 2008</c:v>
                </c:pt>
                <c:pt idx="157">
                  <c:v>Aug 26, 2008</c:v>
                </c:pt>
                <c:pt idx="158">
                  <c:v>Aug 27, 2008</c:v>
                </c:pt>
                <c:pt idx="159">
                  <c:v>Aug 28, 2008</c:v>
                </c:pt>
                <c:pt idx="160">
                  <c:v>Sep 02, 2008</c:v>
                </c:pt>
                <c:pt idx="161">
                  <c:v>Sep 03, 2008</c:v>
                </c:pt>
                <c:pt idx="162">
                  <c:v>Sep 04, 2008</c:v>
                </c:pt>
                <c:pt idx="163">
                  <c:v>Sep 05, 2008</c:v>
                </c:pt>
                <c:pt idx="164">
                  <c:v>Sep 08, 2008</c:v>
                </c:pt>
                <c:pt idx="165">
                  <c:v>Sep 09, 2008</c:v>
                </c:pt>
                <c:pt idx="166">
                  <c:v>Sep 10, 2008</c:v>
                </c:pt>
                <c:pt idx="167">
                  <c:v>Sep 11, 2008</c:v>
                </c:pt>
                <c:pt idx="168">
                  <c:v>Sep 12, 2008</c:v>
                </c:pt>
                <c:pt idx="169">
                  <c:v>Sep 15, 2008</c:v>
                </c:pt>
                <c:pt idx="170">
                  <c:v>Sep 16, 2008</c:v>
                </c:pt>
                <c:pt idx="171">
                  <c:v>Sep 17, 2008</c:v>
                </c:pt>
                <c:pt idx="172">
                  <c:v>Sep 18, 2008</c:v>
                </c:pt>
                <c:pt idx="173">
                  <c:v>Sep 19, 2008</c:v>
                </c:pt>
                <c:pt idx="174">
                  <c:v>Sep 22, 2008</c:v>
                </c:pt>
                <c:pt idx="175">
                  <c:v>Sep 23, 2008</c:v>
                </c:pt>
                <c:pt idx="176">
                  <c:v>Sep 24, 2008</c:v>
                </c:pt>
                <c:pt idx="177">
                  <c:v>Sep 25, 2008</c:v>
                </c:pt>
                <c:pt idx="178">
                  <c:v>Sep 26, 2008</c:v>
                </c:pt>
                <c:pt idx="179">
                  <c:v>Sep 29, 2008</c:v>
                </c:pt>
                <c:pt idx="180">
                  <c:v>Oct 01, 2008</c:v>
                </c:pt>
                <c:pt idx="181">
                  <c:v>Oct 02, 2008</c:v>
                </c:pt>
                <c:pt idx="182">
                  <c:v>Oct 03, 2008</c:v>
                </c:pt>
                <c:pt idx="183">
                  <c:v>Oct 06, 2008</c:v>
                </c:pt>
                <c:pt idx="184">
                  <c:v>Oct 07, 2008</c:v>
                </c:pt>
                <c:pt idx="185">
                  <c:v>Oct 08, 2008</c:v>
                </c:pt>
                <c:pt idx="186">
                  <c:v>Oct 09, 2008</c:v>
                </c:pt>
                <c:pt idx="187">
                  <c:v>Oct 10, 2008</c:v>
                </c:pt>
                <c:pt idx="188">
                  <c:v>Oct 13, 2008</c:v>
                </c:pt>
                <c:pt idx="189">
                  <c:v>Oct 14, 2008</c:v>
                </c:pt>
                <c:pt idx="190">
                  <c:v>Oct 15, 2008</c:v>
                </c:pt>
                <c:pt idx="191">
                  <c:v>Oct 16, 2008</c:v>
                </c:pt>
                <c:pt idx="192">
                  <c:v>Oct 17, 2008</c:v>
                </c:pt>
                <c:pt idx="193">
                  <c:v>Oct 20, 2008</c:v>
                </c:pt>
                <c:pt idx="194">
                  <c:v>Oct 21, 2008</c:v>
                </c:pt>
                <c:pt idx="195">
                  <c:v>Oct 22, 2008</c:v>
                </c:pt>
                <c:pt idx="196">
                  <c:v>Oct 23, 2008</c:v>
                </c:pt>
                <c:pt idx="197">
                  <c:v>Oct 24, 2008</c:v>
                </c:pt>
                <c:pt idx="198">
                  <c:v>Oct 30, 2008</c:v>
                </c:pt>
                <c:pt idx="199">
                  <c:v>Oct 31, 2008</c:v>
                </c:pt>
                <c:pt idx="200">
                  <c:v>Nov 03, 2008</c:v>
                </c:pt>
                <c:pt idx="201">
                  <c:v>Nov 04, 2008</c:v>
                </c:pt>
                <c:pt idx="202">
                  <c:v>Nov 05, 2008</c:v>
                </c:pt>
                <c:pt idx="203">
                  <c:v>Nov 06, 2008</c:v>
                </c:pt>
                <c:pt idx="204">
                  <c:v>Nov 07, 2008</c:v>
                </c:pt>
                <c:pt idx="205">
                  <c:v>Nov 10, 2008</c:v>
                </c:pt>
                <c:pt idx="206">
                  <c:v>Nov 11, 2008</c:v>
                </c:pt>
                <c:pt idx="207">
                  <c:v>Nov 12, 2008</c:v>
                </c:pt>
                <c:pt idx="208">
                  <c:v>Nov 13, 2008</c:v>
                </c:pt>
                <c:pt idx="209">
                  <c:v>Nov 14, 2008</c:v>
                </c:pt>
                <c:pt idx="210">
                  <c:v>Nov 17, 2008</c:v>
                </c:pt>
                <c:pt idx="211">
                  <c:v>Nov 18, 2008</c:v>
                </c:pt>
                <c:pt idx="212">
                  <c:v>Nov 19, 2008</c:v>
                </c:pt>
                <c:pt idx="213">
                  <c:v>Nov 20, 2008</c:v>
                </c:pt>
                <c:pt idx="214">
                  <c:v>Nov 21, 2008</c:v>
                </c:pt>
                <c:pt idx="215">
                  <c:v>Nov 24, 2008</c:v>
                </c:pt>
                <c:pt idx="216">
                  <c:v>Nov 25, 2008</c:v>
                </c:pt>
                <c:pt idx="217">
                  <c:v>Nov 26, 2008</c:v>
                </c:pt>
                <c:pt idx="218">
                  <c:v>Nov 28, 2008</c:v>
                </c:pt>
                <c:pt idx="219">
                  <c:v>Dec 02, 2008</c:v>
                </c:pt>
                <c:pt idx="220">
                  <c:v>Dec 03, 2008</c:v>
                </c:pt>
                <c:pt idx="221">
                  <c:v>Dec 04, 2008</c:v>
                </c:pt>
                <c:pt idx="222">
                  <c:v>Dec 05, 2008</c:v>
                </c:pt>
                <c:pt idx="223">
                  <c:v>Dec 08, 2008</c:v>
                </c:pt>
                <c:pt idx="224">
                  <c:v>Dec 09, 2008</c:v>
                </c:pt>
                <c:pt idx="225">
                  <c:v>Dec 10, 2008</c:v>
                </c:pt>
                <c:pt idx="226">
                  <c:v>Dec 11, 2008</c:v>
                </c:pt>
                <c:pt idx="227">
                  <c:v>Dec 12, 2008</c:v>
                </c:pt>
                <c:pt idx="228">
                  <c:v>Dec 15, 2008</c:v>
                </c:pt>
                <c:pt idx="229">
                  <c:v>Dec 16, 2008</c:v>
                </c:pt>
                <c:pt idx="230">
                  <c:v>Dec 17, 2008</c:v>
                </c:pt>
                <c:pt idx="231">
                  <c:v>Dec 18, 2008</c:v>
                </c:pt>
                <c:pt idx="232">
                  <c:v>Dec 19, 2008</c:v>
                </c:pt>
                <c:pt idx="233">
                  <c:v>Dec 22, 2008</c:v>
                </c:pt>
                <c:pt idx="234">
                  <c:v>Dec 23, 2008</c:v>
                </c:pt>
                <c:pt idx="235">
                  <c:v>Dec 24, 2008</c:v>
                </c:pt>
                <c:pt idx="236">
                  <c:v>Dec 26, 2008</c:v>
                </c:pt>
                <c:pt idx="237">
                  <c:v>Dec 29, 2008</c:v>
                </c:pt>
                <c:pt idx="238">
                  <c:v>Dec 30, 2008</c:v>
                </c:pt>
                <c:pt idx="239">
                  <c:v>Dec 31, 2008</c:v>
                </c:pt>
                <c:pt idx="240">
                  <c:v>2009</c:v>
                </c:pt>
                <c:pt idx="241">
                  <c:v>Jan 05, 2009</c:v>
                </c:pt>
                <c:pt idx="242">
                  <c:v>Jan 06, 2009</c:v>
                </c:pt>
                <c:pt idx="243">
                  <c:v>Jan 07, 2009</c:v>
                </c:pt>
                <c:pt idx="244">
                  <c:v>Jan 08, 2009</c:v>
                </c:pt>
                <c:pt idx="245">
                  <c:v>Jan 09, 2009</c:v>
                </c:pt>
                <c:pt idx="246">
                  <c:v>Jan 12, 2009</c:v>
                </c:pt>
                <c:pt idx="247">
                  <c:v>Jan 13, 2009</c:v>
                </c:pt>
                <c:pt idx="248">
                  <c:v>Jan 14, 2009</c:v>
                </c:pt>
                <c:pt idx="249">
                  <c:v>Jan 15, 2009</c:v>
                </c:pt>
                <c:pt idx="250">
                  <c:v>Jan 16, 2009</c:v>
                </c:pt>
                <c:pt idx="251">
                  <c:v>Jan 20, 2009</c:v>
                </c:pt>
                <c:pt idx="252">
                  <c:v>Jan 21, 2009</c:v>
                </c:pt>
                <c:pt idx="253">
                  <c:v>Jan 22, 2009</c:v>
                </c:pt>
                <c:pt idx="254">
                  <c:v>Jan 23, 2009</c:v>
                </c:pt>
                <c:pt idx="255">
                  <c:v>Jan 26, 2009</c:v>
                </c:pt>
                <c:pt idx="256">
                  <c:v>Jan 27, 2009</c:v>
                </c:pt>
                <c:pt idx="257">
                  <c:v>Jan 28, 2009</c:v>
                </c:pt>
                <c:pt idx="258">
                  <c:v>Jan 29, 2009</c:v>
                </c:pt>
                <c:pt idx="259">
                  <c:v>Jan 30, 2009</c:v>
                </c:pt>
                <c:pt idx="260">
                  <c:v>Feb 02, 2009</c:v>
                </c:pt>
                <c:pt idx="261">
                  <c:v>Feb 03, 2009</c:v>
                </c:pt>
                <c:pt idx="262">
                  <c:v>Feb 04, 2009</c:v>
                </c:pt>
                <c:pt idx="263">
                  <c:v>Feb 05, 2009</c:v>
                </c:pt>
                <c:pt idx="264">
                  <c:v>Feb 06, 2009</c:v>
                </c:pt>
                <c:pt idx="265">
                  <c:v>Feb 09, 2009</c:v>
                </c:pt>
                <c:pt idx="266">
                  <c:v>Feb 10, 2009</c:v>
                </c:pt>
                <c:pt idx="267">
                  <c:v>Feb 11, 2009</c:v>
                </c:pt>
                <c:pt idx="268">
                  <c:v>Feb 12, 2009</c:v>
                </c:pt>
                <c:pt idx="269">
                  <c:v>Feb 13, 2009</c:v>
                </c:pt>
                <c:pt idx="270">
                  <c:v>Feb 17, 2009</c:v>
                </c:pt>
                <c:pt idx="271">
                  <c:v>Feb 18, 2009</c:v>
                </c:pt>
                <c:pt idx="272">
                  <c:v>Feb 19, 2009</c:v>
                </c:pt>
                <c:pt idx="273">
                  <c:v>Feb 20, 2009</c:v>
                </c:pt>
                <c:pt idx="274">
                  <c:v>Feb 23, 2009</c:v>
                </c:pt>
                <c:pt idx="275">
                  <c:v>Feb 24, 2009</c:v>
                </c:pt>
                <c:pt idx="276">
                  <c:v>Feb 25, 2009</c:v>
                </c:pt>
                <c:pt idx="277">
                  <c:v>Feb 26, 2009</c:v>
                </c:pt>
                <c:pt idx="278">
                  <c:v>Feb 27, 2009</c:v>
                </c:pt>
                <c:pt idx="279">
                  <c:v>Mar 02, 2009</c:v>
                </c:pt>
                <c:pt idx="280">
                  <c:v>Mar 03, 2009</c:v>
                </c:pt>
                <c:pt idx="281">
                  <c:v>Mar 04, 2009</c:v>
                </c:pt>
                <c:pt idx="282">
                  <c:v>Mar 05, 2009</c:v>
                </c:pt>
                <c:pt idx="283">
                  <c:v>Mar 06, 2009</c:v>
                </c:pt>
                <c:pt idx="284">
                  <c:v>Mar 09, 2009</c:v>
                </c:pt>
                <c:pt idx="285">
                  <c:v>Mar 10, 2009</c:v>
                </c:pt>
                <c:pt idx="286">
                  <c:v>Mar 11, 2009</c:v>
                </c:pt>
                <c:pt idx="287">
                  <c:v>Mar 12, 2009</c:v>
                </c:pt>
                <c:pt idx="288">
                  <c:v>Mar 13, 2009</c:v>
                </c:pt>
                <c:pt idx="289">
                  <c:v>Mar 16, 2009</c:v>
                </c:pt>
                <c:pt idx="290">
                  <c:v>Mar 17, 2009</c:v>
                </c:pt>
                <c:pt idx="291">
                  <c:v>Mar 18, 2009</c:v>
                </c:pt>
                <c:pt idx="292">
                  <c:v>Mar 19, 2009</c:v>
                </c:pt>
                <c:pt idx="293">
                  <c:v>Mar 20, 2009</c:v>
                </c:pt>
                <c:pt idx="294">
                  <c:v>Mar 23, 2009</c:v>
                </c:pt>
                <c:pt idx="295">
                  <c:v>Mar 24, 2009</c:v>
                </c:pt>
                <c:pt idx="296">
                  <c:v>Mar 25, 2009</c:v>
                </c:pt>
                <c:pt idx="297">
                  <c:v>Mar 26, 2009</c:v>
                </c:pt>
                <c:pt idx="298">
                  <c:v>Mar 27, 2009</c:v>
                </c:pt>
                <c:pt idx="299">
                  <c:v>Mar 31, 2009</c:v>
                </c:pt>
                <c:pt idx="300">
                  <c:v>Apr 01, 2009</c:v>
                </c:pt>
                <c:pt idx="301">
                  <c:v>Apr 02, 2009</c:v>
                </c:pt>
                <c:pt idx="302">
                  <c:v>Apr 03, 2009</c:v>
                </c:pt>
                <c:pt idx="303">
                  <c:v>Apr 06, 2009</c:v>
                </c:pt>
                <c:pt idx="304">
                  <c:v>Apr 07, 2009</c:v>
                </c:pt>
                <c:pt idx="305">
                  <c:v>Apr 08, 2009</c:v>
                </c:pt>
                <c:pt idx="306">
                  <c:v>Apr 09, 2009</c:v>
                </c:pt>
                <c:pt idx="307">
                  <c:v>Apr 13, 2009</c:v>
                </c:pt>
                <c:pt idx="308">
                  <c:v>Apr 14, 2009</c:v>
                </c:pt>
                <c:pt idx="309">
                  <c:v>Apr 15, 2009</c:v>
                </c:pt>
                <c:pt idx="310">
                  <c:v>Apr 16, 2009</c:v>
                </c:pt>
                <c:pt idx="311">
                  <c:v>Apr 17, 2009</c:v>
                </c:pt>
                <c:pt idx="312">
                  <c:v>Apr 20, 2009</c:v>
                </c:pt>
                <c:pt idx="313">
                  <c:v>Apr 21, 2009</c:v>
                </c:pt>
                <c:pt idx="314">
                  <c:v>Apr 22, 2009</c:v>
                </c:pt>
                <c:pt idx="315">
                  <c:v>Apr 23, 2009</c:v>
                </c:pt>
                <c:pt idx="316">
                  <c:v>Apr 24, 2009</c:v>
                </c:pt>
                <c:pt idx="317">
                  <c:v>Apr 27, 2009</c:v>
                </c:pt>
                <c:pt idx="318">
                  <c:v>Apr 28, 2009</c:v>
                </c:pt>
                <c:pt idx="319">
                  <c:v>Apr 30, 2009</c:v>
                </c:pt>
                <c:pt idx="320">
                  <c:v>May 01, 2009</c:v>
                </c:pt>
                <c:pt idx="321">
                  <c:v>May 04, 2009</c:v>
                </c:pt>
                <c:pt idx="322">
                  <c:v>May 05, 2009</c:v>
                </c:pt>
                <c:pt idx="323">
                  <c:v>May 06, 2009</c:v>
                </c:pt>
                <c:pt idx="324">
                  <c:v>May 07, 2009</c:v>
                </c:pt>
                <c:pt idx="325">
                  <c:v>May 08, 2009</c:v>
                </c:pt>
                <c:pt idx="326">
                  <c:v>May 11, 2009</c:v>
                </c:pt>
                <c:pt idx="327">
                  <c:v>May 12, 2009</c:v>
                </c:pt>
                <c:pt idx="328">
                  <c:v>May 13, 2009</c:v>
                </c:pt>
                <c:pt idx="329">
                  <c:v>May 14, 2009</c:v>
                </c:pt>
                <c:pt idx="330">
                  <c:v>May 15, 2009</c:v>
                </c:pt>
                <c:pt idx="331">
                  <c:v>May 18, 2009</c:v>
                </c:pt>
                <c:pt idx="332">
                  <c:v>May 19, 2009</c:v>
                </c:pt>
                <c:pt idx="333">
                  <c:v>May 20, 2009</c:v>
                </c:pt>
                <c:pt idx="334">
                  <c:v>May 21, 2009</c:v>
                </c:pt>
                <c:pt idx="335">
                  <c:v>May 22, 2009</c:v>
                </c:pt>
                <c:pt idx="336">
                  <c:v>May 26, 2009</c:v>
                </c:pt>
                <c:pt idx="337">
                  <c:v>May 27, 2009</c:v>
                </c:pt>
                <c:pt idx="338">
                  <c:v>May 28, 2009</c:v>
                </c:pt>
                <c:pt idx="339">
                  <c:v>May 29, 2009</c:v>
                </c:pt>
                <c:pt idx="340">
                  <c:v>Jun 01, 2009</c:v>
                </c:pt>
                <c:pt idx="341">
                  <c:v>Jun 02, 2009</c:v>
                </c:pt>
                <c:pt idx="342">
                  <c:v>Jun 03, 2009</c:v>
                </c:pt>
                <c:pt idx="343">
                  <c:v>Jun 04, 2009</c:v>
                </c:pt>
                <c:pt idx="344">
                  <c:v>Jun 05, 2009</c:v>
                </c:pt>
                <c:pt idx="345">
                  <c:v>Jun 08, 2009</c:v>
                </c:pt>
                <c:pt idx="346">
                  <c:v>Jun 09, 2009</c:v>
                </c:pt>
                <c:pt idx="347">
                  <c:v>Jun 10, 2009</c:v>
                </c:pt>
                <c:pt idx="348">
                  <c:v>Jun 11, 2009</c:v>
                </c:pt>
                <c:pt idx="349">
                  <c:v>Jun 12, 2009</c:v>
                </c:pt>
                <c:pt idx="350">
                  <c:v>Jun 15, 2009</c:v>
                </c:pt>
                <c:pt idx="351">
                  <c:v>Jun 16, 2009</c:v>
                </c:pt>
                <c:pt idx="352">
                  <c:v>Jun 17, 2009</c:v>
                </c:pt>
                <c:pt idx="353">
                  <c:v>Jun 18, 2009</c:v>
                </c:pt>
                <c:pt idx="354">
                  <c:v>Jun 19, 2009</c:v>
                </c:pt>
                <c:pt idx="355">
                  <c:v>Jun 22, 2009</c:v>
                </c:pt>
                <c:pt idx="356">
                  <c:v>Jun 23, 2009</c:v>
                </c:pt>
                <c:pt idx="357">
                  <c:v>Jun 24, 2009</c:v>
                </c:pt>
                <c:pt idx="358">
                  <c:v>Jun 25, 2009</c:v>
                </c:pt>
                <c:pt idx="359">
                  <c:v>Jun 26, 2009</c:v>
                </c:pt>
                <c:pt idx="360">
                  <c:v>Jul 01, 2009</c:v>
                </c:pt>
                <c:pt idx="361">
                  <c:v>Jul 02, 2009</c:v>
                </c:pt>
                <c:pt idx="362">
                  <c:v>Jul 06, 2009</c:v>
                </c:pt>
                <c:pt idx="363">
                  <c:v>Jul 07, 2009</c:v>
                </c:pt>
                <c:pt idx="364">
                  <c:v>Jul 08, 2009</c:v>
                </c:pt>
                <c:pt idx="365">
                  <c:v>Jul 09, 2009</c:v>
                </c:pt>
                <c:pt idx="366">
                  <c:v>Jul 10, 2009</c:v>
                </c:pt>
                <c:pt idx="367">
                  <c:v>Jul 13, 2009</c:v>
                </c:pt>
                <c:pt idx="368">
                  <c:v>Jul 14, 2009</c:v>
                </c:pt>
                <c:pt idx="369">
                  <c:v>Jul 15, 2009</c:v>
                </c:pt>
                <c:pt idx="370">
                  <c:v>Jul 16, 2009</c:v>
                </c:pt>
                <c:pt idx="371">
                  <c:v>Jul 17, 2009</c:v>
                </c:pt>
                <c:pt idx="372">
                  <c:v>Jul 20, 2009</c:v>
                </c:pt>
                <c:pt idx="373">
                  <c:v>Jul 21, 2009</c:v>
                </c:pt>
                <c:pt idx="374">
                  <c:v>Jul 22, 2009</c:v>
                </c:pt>
                <c:pt idx="375">
                  <c:v>Jul 23, 2009</c:v>
                </c:pt>
                <c:pt idx="376">
                  <c:v>Jul 24, 2009</c:v>
                </c:pt>
                <c:pt idx="377">
                  <c:v>Jul 27, 2009</c:v>
                </c:pt>
                <c:pt idx="378">
                  <c:v>Jul 28, 2009</c:v>
                </c:pt>
                <c:pt idx="379">
                  <c:v>Jul 29, 2009</c:v>
                </c:pt>
                <c:pt idx="380">
                  <c:v>Aug 03, 2009</c:v>
                </c:pt>
                <c:pt idx="381">
                  <c:v>Aug 04, 2009</c:v>
                </c:pt>
                <c:pt idx="382">
                  <c:v>Aug 05, 2009</c:v>
                </c:pt>
                <c:pt idx="383">
                  <c:v>Aug 06, 2009</c:v>
                </c:pt>
                <c:pt idx="384">
                  <c:v>Aug 07, 2009</c:v>
                </c:pt>
                <c:pt idx="385">
                  <c:v>Aug 10, 2009</c:v>
                </c:pt>
                <c:pt idx="386">
                  <c:v>Aug 11, 2009</c:v>
                </c:pt>
                <c:pt idx="387">
                  <c:v>Aug 12, 2009</c:v>
                </c:pt>
                <c:pt idx="388">
                  <c:v>Aug 13, 2009</c:v>
                </c:pt>
                <c:pt idx="389">
                  <c:v>Aug 14, 2009</c:v>
                </c:pt>
                <c:pt idx="390">
                  <c:v>Aug 17, 2009</c:v>
                </c:pt>
                <c:pt idx="391">
                  <c:v>Aug 18, 2009</c:v>
                </c:pt>
                <c:pt idx="392">
                  <c:v>Aug 19, 2009</c:v>
                </c:pt>
                <c:pt idx="393">
                  <c:v>Aug 20, 2009</c:v>
                </c:pt>
                <c:pt idx="394">
                  <c:v>Aug 21, 2009</c:v>
                </c:pt>
                <c:pt idx="395">
                  <c:v>Aug 24, 2009</c:v>
                </c:pt>
                <c:pt idx="396">
                  <c:v>Aug 25, 2009</c:v>
                </c:pt>
                <c:pt idx="397">
                  <c:v>Aug 26, 2009</c:v>
                </c:pt>
                <c:pt idx="398">
                  <c:v>Aug 27, 2009</c:v>
                </c:pt>
                <c:pt idx="399">
                  <c:v>Aug 28, 2009</c:v>
                </c:pt>
                <c:pt idx="400">
                  <c:v>Sep 01, 2009</c:v>
                </c:pt>
                <c:pt idx="401">
                  <c:v>Sep 02, 2009</c:v>
                </c:pt>
                <c:pt idx="402">
                  <c:v>Sep 03, 2009</c:v>
                </c:pt>
                <c:pt idx="403">
                  <c:v>Sep 04, 2009</c:v>
                </c:pt>
                <c:pt idx="404">
                  <c:v>Sep 08, 2009</c:v>
                </c:pt>
                <c:pt idx="405">
                  <c:v>Sep 09, 2009</c:v>
                </c:pt>
                <c:pt idx="406">
                  <c:v>Sep 10, 2009</c:v>
                </c:pt>
                <c:pt idx="407">
                  <c:v>Sep 11, 2009</c:v>
                </c:pt>
                <c:pt idx="408">
                  <c:v>Sep 14, 2009</c:v>
                </c:pt>
                <c:pt idx="409">
                  <c:v>Sep 15, 2009</c:v>
                </c:pt>
                <c:pt idx="410">
                  <c:v>Sep 16, 2009</c:v>
                </c:pt>
                <c:pt idx="411">
                  <c:v>Sep 17, 2009</c:v>
                </c:pt>
                <c:pt idx="412">
                  <c:v>Sep 18, 2009</c:v>
                </c:pt>
                <c:pt idx="413">
                  <c:v>Sep 21, 2009</c:v>
                </c:pt>
                <c:pt idx="414">
                  <c:v>Sep 22, 2009</c:v>
                </c:pt>
                <c:pt idx="415">
                  <c:v>Sep 23, 2009</c:v>
                </c:pt>
                <c:pt idx="416">
                  <c:v>Sep 24, 2009</c:v>
                </c:pt>
                <c:pt idx="417">
                  <c:v>Sep 25, 2009</c:v>
                </c:pt>
                <c:pt idx="418">
                  <c:v>Sep 28, 2009</c:v>
                </c:pt>
                <c:pt idx="419">
                  <c:v>Sep 29, 2009</c:v>
                </c:pt>
                <c:pt idx="420">
                  <c:v>Oct 01, 2009</c:v>
                </c:pt>
                <c:pt idx="421">
                  <c:v>Oct 02, 2009</c:v>
                </c:pt>
                <c:pt idx="422">
                  <c:v>Oct 05, 2009</c:v>
                </c:pt>
                <c:pt idx="423">
                  <c:v>Oct 06, 2009</c:v>
                </c:pt>
                <c:pt idx="424">
                  <c:v>Oct 07, 2009</c:v>
                </c:pt>
                <c:pt idx="425">
                  <c:v>Oct 08, 2009</c:v>
                </c:pt>
                <c:pt idx="426">
                  <c:v>Oct 09, 2009</c:v>
                </c:pt>
                <c:pt idx="427">
                  <c:v>Oct 12, 2009</c:v>
                </c:pt>
                <c:pt idx="428">
                  <c:v>Oct 13, 2009</c:v>
                </c:pt>
                <c:pt idx="429">
                  <c:v>Oct 14, 2009</c:v>
                </c:pt>
                <c:pt idx="430">
                  <c:v>Oct 15, 2009</c:v>
                </c:pt>
                <c:pt idx="431">
                  <c:v>Oct 16, 2009</c:v>
                </c:pt>
                <c:pt idx="432">
                  <c:v>Oct 19, 2009</c:v>
                </c:pt>
                <c:pt idx="433">
                  <c:v>Oct 20, 2009</c:v>
                </c:pt>
                <c:pt idx="434">
                  <c:v>Oct 21, 2009</c:v>
                </c:pt>
                <c:pt idx="435">
                  <c:v>Oct 22, 2009</c:v>
                </c:pt>
                <c:pt idx="436">
                  <c:v>Oct 23, 2009</c:v>
                </c:pt>
                <c:pt idx="437">
                  <c:v>Oct 26, 2009</c:v>
                </c:pt>
                <c:pt idx="438">
                  <c:v>Oct 27, 2009</c:v>
                </c:pt>
                <c:pt idx="439">
                  <c:v>Oct 28, 2009</c:v>
                </c:pt>
                <c:pt idx="440">
                  <c:v>Nov 02, 2009</c:v>
                </c:pt>
                <c:pt idx="441">
                  <c:v>Nov 03, 2009</c:v>
                </c:pt>
                <c:pt idx="442">
                  <c:v>Nov 04, 2009</c:v>
                </c:pt>
                <c:pt idx="443">
                  <c:v>Nov 05, 2009</c:v>
                </c:pt>
                <c:pt idx="444">
                  <c:v>Nov 06, 2009</c:v>
                </c:pt>
                <c:pt idx="445">
                  <c:v>Nov 09, 2009</c:v>
                </c:pt>
                <c:pt idx="446">
                  <c:v>Nov 10, 2009</c:v>
                </c:pt>
                <c:pt idx="447">
                  <c:v>Nov 11, 2009</c:v>
                </c:pt>
                <c:pt idx="448">
                  <c:v>Nov 12, 2009</c:v>
                </c:pt>
                <c:pt idx="449">
                  <c:v>Nov 13, 2009</c:v>
                </c:pt>
                <c:pt idx="450">
                  <c:v>Nov 16, 2009</c:v>
                </c:pt>
                <c:pt idx="451">
                  <c:v>Nov 17, 2009</c:v>
                </c:pt>
                <c:pt idx="452">
                  <c:v>Nov 18, 2009</c:v>
                </c:pt>
                <c:pt idx="453">
                  <c:v>Nov 19, 2009</c:v>
                </c:pt>
                <c:pt idx="454">
                  <c:v>Nov 20, 2009</c:v>
                </c:pt>
                <c:pt idx="455">
                  <c:v>Nov 23, 2009</c:v>
                </c:pt>
                <c:pt idx="456">
                  <c:v>Nov 24, 2009</c:v>
                </c:pt>
                <c:pt idx="457">
                  <c:v>Nov 25, 2009</c:v>
                </c:pt>
                <c:pt idx="458">
                  <c:v>Nov 27, 2009</c:v>
                </c:pt>
                <c:pt idx="459">
                  <c:v>Nov 30, 2009</c:v>
                </c:pt>
                <c:pt idx="460">
                  <c:v>Dec 01, 2009</c:v>
                </c:pt>
                <c:pt idx="461">
                  <c:v>Dec 02, 2009</c:v>
                </c:pt>
                <c:pt idx="462">
                  <c:v>Dec 03, 2009</c:v>
                </c:pt>
                <c:pt idx="463">
                  <c:v>Dec 04, 2009</c:v>
                </c:pt>
                <c:pt idx="464">
                  <c:v>Dec 07, 2009</c:v>
                </c:pt>
                <c:pt idx="465">
                  <c:v>Dec 08, 2009</c:v>
                </c:pt>
                <c:pt idx="466">
                  <c:v>Dec 09, 2009</c:v>
                </c:pt>
                <c:pt idx="467">
                  <c:v>Dec 10, 2009</c:v>
                </c:pt>
                <c:pt idx="468">
                  <c:v>Dec 11, 2009</c:v>
                </c:pt>
                <c:pt idx="469">
                  <c:v>Dec 14, 2009</c:v>
                </c:pt>
                <c:pt idx="470">
                  <c:v>Dec 15, 2009</c:v>
                </c:pt>
                <c:pt idx="471">
                  <c:v>Dec 16, 2009</c:v>
                </c:pt>
                <c:pt idx="472">
                  <c:v>Dec 17, 2009</c:v>
                </c:pt>
                <c:pt idx="473">
                  <c:v>Dec 18, 2009</c:v>
                </c:pt>
                <c:pt idx="474">
                  <c:v>Dec 21, 2009</c:v>
                </c:pt>
                <c:pt idx="475">
                  <c:v>Dec 22, 2009</c:v>
                </c:pt>
                <c:pt idx="476">
                  <c:v>Dec 23, 2009</c:v>
                </c:pt>
                <c:pt idx="477">
                  <c:v>Dec 24, 2009</c:v>
                </c:pt>
                <c:pt idx="478">
                  <c:v>Dec 28, 2009</c:v>
                </c:pt>
                <c:pt idx="479">
                  <c:v>Dec 29, 2009</c:v>
                </c:pt>
                <c:pt idx="480">
                  <c:v>2010</c:v>
                </c:pt>
                <c:pt idx="481">
                  <c:v>Jan 05, 2010</c:v>
                </c:pt>
                <c:pt idx="482">
                  <c:v>Jan 06, 2010</c:v>
                </c:pt>
                <c:pt idx="483">
                  <c:v>Jan 07, 2010</c:v>
                </c:pt>
                <c:pt idx="484">
                  <c:v>Jan 08, 2010</c:v>
                </c:pt>
                <c:pt idx="485">
                  <c:v>Jan 11, 2010</c:v>
                </c:pt>
                <c:pt idx="486">
                  <c:v>Jan 12, 2010</c:v>
                </c:pt>
                <c:pt idx="487">
                  <c:v>Jan 13, 2010</c:v>
                </c:pt>
                <c:pt idx="488">
                  <c:v>Jan 14, 2010</c:v>
                </c:pt>
                <c:pt idx="489">
                  <c:v>Jan 15, 2010</c:v>
                </c:pt>
                <c:pt idx="490">
                  <c:v>Jan 19, 2010</c:v>
                </c:pt>
                <c:pt idx="491">
                  <c:v>Jan 20, 2010</c:v>
                </c:pt>
                <c:pt idx="492">
                  <c:v>Jan 21, 2010</c:v>
                </c:pt>
                <c:pt idx="493">
                  <c:v>Jan 22, 2010</c:v>
                </c:pt>
                <c:pt idx="494">
                  <c:v>Jan 25, 2010</c:v>
                </c:pt>
                <c:pt idx="495">
                  <c:v>Jan 26, 2010</c:v>
                </c:pt>
                <c:pt idx="496">
                  <c:v>Jan 27, 2010</c:v>
                </c:pt>
                <c:pt idx="497">
                  <c:v>Jan 28, 2010</c:v>
                </c:pt>
                <c:pt idx="498">
                  <c:v>Jan 29, 2010</c:v>
                </c:pt>
                <c:pt idx="499">
                  <c:v>Feb 01, 2010</c:v>
                </c:pt>
                <c:pt idx="500">
                  <c:v>Feb 02, 2010</c:v>
                </c:pt>
                <c:pt idx="501">
                  <c:v>Feb 03, 2010</c:v>
                </c:pt>
                <c:pt idx="502">
                  <c:v>Feb 04, 2010</c:v>
                </c:pt>
                <c:pt idx="503">
                  <c:v>Feb 05, 2010</c:v>
                </c:pt>
                <c:pt idx="504">
                  <c:v>Feb 08, 2010</c:v>
                </c:pt>
                <c:pt idx="505">
                  <c:v>Feb 09, 2010</c:v>
                </c:pt>
                <c:pt idx="506">
                  <c:v>Feb 10, 2010</c:v>
                </c:pt>
                <c:pt idx="507">
                  <c:v>Feb 11, 2010</c:v>
                </c:pt>
                <c:pt idx="508">
                  <c:v>Feb 12, 2010</c:v>
                </c:pt>
                <c:pt idx="509">
                  <c:v>Feb 16, 2010</c:v>
                </c:pt>
                <c:pt idx="510">
                  <c:v>Feb 17, 2010</c:v>
                </c:pt>
                <c:pt idx="511">
                  <c:v>Feb 18, 2010</c:v>
                </c:pt>
                <c:pt idx="512">
                  <c:v>Feb 19, 2010</c:v>
                </c:pt>
                <c:pt idx="513">
                  <c:v>Feb 22, 2010</c:v>
                </c:pt>
                <c:pt idx="514">
                  <c:v>Feb 23, 2010</c:v>
                </c:pt>
                <c:pt idx="515">
                  <c:v>Feb 24, 2010</c:v>
                </c:pt>
                <c:pt idx="516">
                  <c:v>Feb 25, 2010</c:v>
                </c:pt>
                <c:pt idx="517">
                  <c:v>Feb 26, 2010</c:v>
                </c:pt>
                <c:pt idx="518">
                  <c:v>Mar 01, 2010</c:v>
                </c:pt>
                <c:pt idx="519">
                  <c:v>Mar 02, 2010</c:v>
                </c:pt>
                <c:pt idx="520">
                  <c:v>Mar 03, 2010</c:v>
                </c:pt>
                <c:pt idx="521">
                  <c:v>Mar 04, 2010</c:v>
                </c:pt>
                <c:pt idx="522">
                  <c:v>Mar 05, 2010</c:v>
                </c:pt>
                <c:pt idx="523">
                  <c:v>Mar 08, 2010</c:v>
                </c:pt>
                <c:pt idx="524">
                  <c:v>Mar 09, 2010</c:v>
                </c:pt>
                <c:pt idx="525">
                  <c:v>Mar 10, 2010</c:v>
                </c:pt>
                <c:pt idx="526">
                  <c:v>Mar 11, 2010</c:v>
                </c:pt>
                <c:pt idx="527">
                  <c:v>Mar 12, 2010</c:v>
                </c:pt>
                <c:pt idx="528">
                  <c:v>Mar 15, 2010</c:v>
                </c:pt>
                <c:pt idx="529">
                  <c:v>Mar 16, 2010</c:v>
                </c:pt>
                <c:pt idx="530">
                  <c:v>Mar 17, 2010</c:v>
                </c:pt>
                <c:pt idx="531">
                  <c:v>Mar 18, 2010</c:v>
                </c:pt>
                <c:pt idx="532">
                  <c:v>Mar 19, 2010</c:v>
                </c:pt>
                <c:pt idx="533">
                  <c:v>Mar 22, 2010</c:v>
                </c:pt>
                <c:pt idx="534">
                  <c:v>Mar 23, 2010</c:v>
                </c:pt>
                <c:pt idx="535">
                  <c:v>Mar 24, 2010</c:v>
                </c:pt>
                <c:pt idx="536">
                  <c:v>Mar 25, 2010</c:v>
                </c:pt>
                <c:pt idx="537">
                  <c:v>Mar 26, 2010</c:v>
                </c:pt>
                <c:pt idx="538">
                  <c:v>Mar 29, 2010</c:v>
                </c:pt>
                <c:pt idx="539">
                  <c:v>Mar 30, 2010</c:v>
                </c:pt>
                <c:pt idx="540">
                  <c:v>Apr 01, 2010</c:v>
                </c:pt>
                <c:pt idx="541">
                  <c:v>Apr 05, 2010</c:v>
                </c:pt>
                <c:pt idx="542">
                  <c:v>Apr 06, 2010</c:v>
                </c:pt>
                <c:pt idx="543">
                  <c:v>Apr 07, 2010</c:v>
                </c:pt>
                <c:pt idx="544">
                  <c:v>Apr 08, 2010</c:v>
                </c:pt>
                <c:pt idx="545">
                  <c:v>Apr 09, 2010</c:v>
                </c:pt>
                <c:pt idx="546">
                  <c:v>Apr 12, 2010</c:v>
                </c:pt>
                <c:pt idx="547">
                  <c:v>Apr 13, 2010</c:v>
                </c:pt>
                <c:pt idx="548">
                  <c:v>Apr 14, 2010</c:v>
                </c:pt>
                <c:pt idx="549">
                  <c:v>Apr 15, 2010</c:v>
                </c:pt>
                <c:pt idx="550">
                  <c:v>Apr 16, 2010</c:v>
                </c:pt>
                <c:pt idx="551">
                  <c:v>Apr 19, 2010</c:v>
                </c:pt>
                <c:pt idx="552">
                  <c:v>Apr 20, 2010</c:v>
                </c:pt>
                <c:pt idx="553">
                  <c:v>Apr 21, 2010</c:v>
                </c:pt>
                <c:pt idx="554">
                  <c:v>Apr 22, 2010</c:v>
                </c:pt>
                <c:pt idx="555">
                  <c:v>Apr 23, 2010</c:v>
                </c:pt>
                <c:pt idx="556">
                  <c:v>Apr 26, 2010</c:v>
                </c:pt>
                <c:pt idx="557">
                  <c:v>Apr 27, 2010</c:v>
                </c:pt>
                <c:pt idx="558">
                  <c:v>Apr 28, 2010</c:v>
                </c:pt>
                <c:pt idx="559">
                  <c:v>Apr 29, 2010</c:v>
                </c:pt>
                <c:pt idx="560">
                  <c:v>May 03, 2010</c:v>
                </c:pt>
                <c:pt idx="561">
                  <c:v>May 04, 2010</c:v>
                </c:pt>
                <c:pt idx="562">
                  <c:v>May 05, 2010</c:v>
                </c:pt>
                <c:pt idx="563">
                  <c:v>May 06, 2010</c:v>
                </c:pt>
                <c:pt idx="564">
                  <c:v>May 07, 2010</c:v>
                </c:pt>
                <c:pt idx="565">
                  <c:v>May 10, 2010</c:v>
                </c:pt>
                <c:pt idx="566">
                  <c:v>May 11, 2010</c:v>
                </c:pt>
                <c:pt idx="567">
                  <c:v>May 12, 2010</c:v>
                </c:pt>
                <c:pt idx="568">
                  <c:v>May 13, 2010</c:v>
                </c:pt>
                <c:pt idx="569">
                  <c:v>May 14, 2010</c:v>
                </c:pt>
                <c:pt idx="570">
                  <c:v>May 17, 2010</c:v>
                </c:pt>
                <c:pt idx="571">
                  <c:v>May 18, 2010</c:v>
                </c:pt>
                <c:pt idx="572">
                  <c:v>May 19, 2010</c:v>
                </c:pt>
                <c:pt idx="573">
                  <c:v>May 20, 2010</c:v>
                </c:pt>
                <c:pt idx="574">
                  <c:v>May 21, 2010</c:v>
                </c:pt>
                <c:pt idx="575">
                  <c:v>May 24, 2010</c:v>
                </c:pt>
                <c:pt idx="576">
                  <c:v>May 25, 2010</c:v>
                </c:pt>
                <c:pt idx="577">
                  <c:v>May 26, 2010</c:v>
                </c:pt>
                <c:pt idx="578">
                  <c:v>May 27, 2010</c:v>
                </c:pt>
                <c:pt idx="579">
                  <c:v>May 28, 2010</c:v>
                </c:pt>
                <c:pt idx="580">
                  <c:v>Jun 01, 2010</c:v>
                </c:pt>
                <c:pt idx="581">
                  <c:v>Jun 02, 2010</c:v>
                </c:pt>
                <c:pt idx="582">
                  <c:v>Jun 03, 2010</c:v>
                </c:pt>
                <c:pt idx="583">
                  <c:v>Jun 04, 2010</c:v>
                </c:pt>
                <c:pt idx="584">
                  <c:v>Jun 07, 2010</c:v>
                </c:pt>
                <c:pt idx="585">
                  <c:v>Jun 08, 2010</c:v>
                </c:pt>
                <c:pt idx="586">
                  <c:v>Jun 09, 2010</c:v>
                </c:pt>
                <c:pt idx="587">
                  <c:v>Jun 10, 2010</c:v>
                </c:pt>
                <c:pt idx="588">
                  <c:v>Jun 11, 2010</c:v>
                </c:pt>
                <c:pt idx="589">
                  <c:v>Jun 14, 2010</c:v>
                </c:pt>
                <c:pt idx="590">
                  <c:v>Jun 15, 2010</c:v>
                </c:pt>
                <c:pt idx="591">
                  <c:v>Jun 16, 2010</c:v>
                </c:pt>
                <c:pt idx="592">
                  <c:v>Jun 17, 2010</c:v>
                </c:pt>
                <c:pt idx="593">
                  <c:v>Jun 18, 2010</c:v>
                </c:pt>
                <c:pt idx="594">
                  <c:v>Jun 21, 2010</c:v>
                </c:pt>
                <c:pt idx="595">
                  <c:v>Jun 22, 2010</c:v>
                </c:pt>
                <c:pt idx="596">
                  <c:v>Jun 23, 2010</c:v>
                </c:pt>
                <c:pt idx="597">
                  <c:v>Jun 24, 2010</c:v>
                </c:pt>
                <c:pt idx="598">
                  <c:v>Jun 25, 2010</c:v>
                </c:pt>
                <c:pt idx="599">
                  <c:v>Jun 28, 2010</c:v>
                </c:pt>
                <c:pt idx="600">
                  <c:v>Jul 01, 2010</c:v>
                </c:pt>
                <c:pt idx="601">
                  <c:v>Jul 02, 2010</c:v>
                </c:pt>
                <c:pt idx="602">
                  <c:v>Jul 06, 2010</c:v>
                </c:pt>
                <c:pt idx="603">
                  <c:v>Jul 07, 2010</c:v>
                </c:pt>
                <c:pt idx="604">
                  <c:v>Jul 08, 2010</c:v>
                </c:pt>
                <c:pt idx="605">
                  <c:v>Jul 09, 2010</c:v>
                </c:pt>
                <c:pt idx="606">
                  <c:v>Jul 12, 2010</c:v>
                </c:pt>
                <c:pt idx="607">
                  <c:v>Jul 13, 2010</c:v>
                </c:pt>
                <c:pt idx="608">
                  <c:v>Jul 14, 2010</c:v>
                </c:pt>
                <c:pt idx="609">
                  <c:v>Jul 15, 2010</c:v>
                </c:pt>
                <c:pt idx="610">
                  <c:v>Jul 16, 2010</c:v>
                </c:pt>
                <c:pt idx="611">
                  <c:v>Jul 19, 2010</c:v>
                </c:pt>
                <c:pt idx="612">
                  <c:v>Jul 20, 2010</c:v>
                </c:pt>
                <c:pt idx="613">
                  <c:v>Jul 21, 2010</c:v>
                </c:pt>
                <c:pt idx="614">
                  <c:v>Jul 22, 2010</c:v>
                </c:pt>
                <c:pt idx="615">
                  <c:v>Jul 23, 2010</c:v>
                </c:pt>
                <c:pt idx="616">
                  <c:v>Jul 26, 2010</c:v>
                </c:pt>
                <c:pt idx="617">
                  <c:v>Jul 27, 2010</c:v>
                </c:pt>
                <c:pt idx="618">
                  <c:v>Jul 28, 2010</c:v>
                </c:pt>
                <c:pt idx="619">
                  <c:v>Jul 29, 2010</c:v>
                </c:pt>
                <c:pt idx="620">
                  <c:v>Aug 02, 2010</c:v>
                </c:pt>
                <c:pt idx="621">
                  <c:v>Aug 03, 2010</c:v>
                </c:pt>
                <c:pt idx="622">
                  <c:v>Aug 04, 2010</c:v>
                </c:pt>
                <c:pt idx="623">
                  <c:v>Aug 05, 2010</c:v>
                </c:pt>
                <c:pt idx="624">
                  <c:v>Aug 06, 2010</c:v>
                </c:pt>
                <c:pt idx="625">
                  <c:v>Aug 09, 2010</c:v>
                </c:pt>
                <c:pt idx="626">
                  <c:v>Aug 10, 2010</c:v>
                </c:pt>
                <c:pt idx="627">
                  <c:v>Aug 11, 2010</c:v>
                </c:pt>
                <c:pt idx="628">
                  <c:v>Aug 12, 2010</c:v>
                </c:pt>
                <c:pt idx="629">
                  <c:v>Aug 13, 2010</c:v>
                </c:pt>
                <c:pt idx="630">
                  <c:v>Aug 16, 2010</c:v>
                </c:pt>
                <c:pt idx="631">
                  <c:v>Aug 17, 2010</c:v>
                </c:pt>
                <c:pt idx="632">
                  <c:v>Aug 18, 2010</c:v>
                </c:pt>
                <c:pt idx="633">
                  <c:v>Aug 19, 2010</c:v>
                </c:pt>
                <c:pt idx="634">
                  <c:v>Aug 20, 2010</c:v>
                </c:pt>
                <c:pt idx="635">
                  <c:v>Aug 23, 2010</c:v>
                </c:pt>
                <c:pt idx="636">
                  <c:v>Aug 24, 2010</c:v>
                </c:pt>
                <c:pt idx="637">
                  <c:v>Aug 25, 2010</c:v>
                </c:pt>
                <c:pt idx="638">
                  <c:v>Aug 26, 2010</c:v>
                </c:pt>
                <c:pt idx="639">
                  <c:v>Aug 27, 2010</c:v>
                </c:pt>
                <c:pt idx="640">
                  <c:v>Sep 01, 2010</c:v>
                </c:pt>
                <c:pt idx="641">
                  <c:v>Sep 02, 2010</c:v>
                </c:pt>
                <c:pt idx="642">
                  <c:v>Sep 03, 2010</c:v>
                </c:pt>
                <c:pt idx="643">
                  <c:v>Sep 07, 2010</c:v>
                </c:pt>
                <c:pt idx="644">
                  <c:v>Sep 08, 2010</c:v>
                </c:pt>
                <c:pt idx="645">
                  <c:v>Sep 09, 2010</c:v>
                </c:pt>
                <c:pt idx="646">
                  <c:v>Sep 10, 2010</c:v>
                </c:pt>
                <c:pt idx="647">
                  <c:v>Sep 13, 2010</c:v>
                </c:pt>
                <c:pt idx="648">
                  <c:v>Sep 14, 2010</c:v>
                </c:pt>
                <c:pt idx="649">
                  <c:v>Sep 15, 2010</c:v>
                </c:pt>
                <c:pt idx="650">
                  <c:v>Sep 16, 2010</c:v>
                </c:pt>
                <c:pt idx="651">
                  <c:v>Sep 17, 2010</c:v>
                </c:pt>
                <c:pt idx="652">
                  <c:v>Sep 20, 2010</c:v>
                </c:pt>
                <c:pt idx="653">
                  <c:v>Sep 21, 2010</c:v>
                </c:pt>
                <c:pt idx="654">
                  <c:v>Sep 22, 2010</c:v>
                </c:pt>
                <c:pt idx="655">
                  <c:v>Sep 23, 2010</c:v>
                </c:pt>
                <c:pt idx="656">
                  <c:v>Sep 24, 2010</c:v>
                </c:pt>
                <c:pt idx="657">
                  <c:v>Sep 27, 2010</c:v>
                </c:pt>
                <c:pt idx="658">
                  <c:v>Sep 28, 2010</c:v>
                </c:pt>
                <c:pt idx="659">
                  <c:v>Sep 29, 2010</c:v>
                </c:pt>
                <c:pt idx="660">
                  <c:v>Oct 01, 2010</c:v>
                </c:pt>
                <c:pt idx="661">
                  <c:v>Oct 04, 2010</c:v>
                </c:pt>
                <c:pt idx="662">
                  <c:v>Oct 05, 2010</c:v>
                </c:pt>
                <c:pt idx="663">
                  <c:v>Oct 06, 2010</c:v>
                </c:pt>
                <c:pt idx="664">
                  <c:v>Oct 07, 2010</c:v>
                </c:pt>
                <c:pt idx="665">
                  <c:v>Oct 08, 2010</c:v>
                </c:pt>
                <c:pt idx="666">
                  <c:v>Oct 11, 2010</c:v>
                </c:pt>
                <c:pt idx="667">
                  <c:v>Oct 12, 2010</c:v>
                </c:pt>
                <c:pt idx="668">
                  <c:v>Oct 13, 2010</c:v>
                </c:pt>
                <c:pt idx="669">
                  <c:v>Oct 14, 2010</c:v>
                </c:pt>
                <c:pt idx="670">
                  <c:v>Oct 15, 2010</c:v>
                </c:pt>
                <c:pt idx="671">
                  <c:v>Oct 18, 2010</c:v>
                </c:pt>
                <c:pt idx="672">
                  <c:v>Oct 19, 2010</c:v>
                </c:pt>
                <c:pt idx="673">
                  <c:v>Oct 20, 2010</c:v>
                </c:pt>
                <c:pt idx="674">
                  <c:v>Oct 21, 2010</c:v>
                </c:pt>
                <c:pt idx="675">
                  <c:v>Oct 22, 2010</c:v>
                </c:pt>
                <c:pt idx="676">
                  <c:v>Oct 25, 2010</c:v>
                </c:pt>
                <c:pt idx="677">
                  <c:v>Oct 26, 2010</c:v>
                </c:pt>
                <c:pt idx="678">
                  <c:v>Oct 27, 2010</c:v>
                </c:pt>
                <c:pt idx="679">
                  <c:v>Oct 28, 2010</c:v>
                </c:pt>
                <c:pt idx="680">
                  <c:v>Nov 01, 2010</c:v>
                </c:pt>
                <c:pt idx="681">
                  <c:v>Nov 02, 2010</c:v>
                </c:pt>
                <c:pt idx="682">
                  <c:v>Nov 03, 2010</c:v>
                </c:pt>
                <c:pt idx="683">
                  <c:v>Nov 04, 2010</c:v>
                </c:pt>
                <c:pt idx="684">
                  <c:v>Nov 05, 2010</c:v>
                </c:pt>
                <c:pt idx="685">
                  <c:v>Nov 08, 2010</c:v>
                </c:pt>
                <c:pt idx="686">
                  <c:v>Nov 09, 2010</c:v>
                </c:pt>
                <c:pt idx="687">
                  <c:v>Nov 10, 2010</c:v>
                </c:pt>
                <c:pt idx="688">
                  <c:v>Nov 11, 2010</c:v>
                </c:pt>
                <c:pt idx="689">
                  <c:v>Nov 12, 2010</c:v>
                </c:pt>
                <c:pt idx="690">
                  <c:v>Nov 15, 2010</c:v>
                </c:pt>
                <c:pt idx="691">
                  <c:v>Nov 16, 2010</c:v>
                </c:pt>
                <c:pt idx="692">
                  <c:v>Nov 17, 2010</c:v>
                </c:pt>
                <c:pt idx="693">
                  <c:v>Nov 18, 2010</c:v>
                </c:pt>
                <c:pt idx="694">
                  <c:v>Nov 19, 2010</c:v>
                </c:pt>
                <c:pt idx="695">
                  <c:v>Nov 22, 2010</c:v>
                </c:pt>
                <c:pt idx="696">
                  <c:v>Nov 23, 2010</c:v>
                </c:pt>
                <c:pt idx="697">
                  <c:v>Nov 24, 2010</c:v>
                </c:pt>
                <c:pt idx="698">
                  <c:v>Nov 26, 2010</c:v>
                </c:pt>
                <c:pt idx="699">
                  <c:v>Nov 29, 2010</c:v>
                </c:pt>
                <c:pt idx="700">
                  <c:v>Dec 01, 2010</c:v>
                </c:pt>
                <c:pt idx="701">
                  <c:v>Dec 02, 2010</c:v>
                </c:pt>
                <c:pt idx="702">
                  <c:v>Dec 03, 2010</c:v>
                </c:pt>
                <c:pt idx="703">
                  <c:v>Dec 06, 2010</c:v>
                </c:pt>
                <c:pt idx="704">
                  <c:v>Dec 07, 2010</c:v>
                </c:pt>
                <c:pt idx="705">
                  <c:v>Dec 08, 2010</c:v>
                </c:pt>
                <c:pt idx="706">
                  <c:v>Dec 09, 2010</c:v>
                </c:pt>
                <c:pt idx="707">
                  <c:v>Dec 10, 2010</c:v>
                </c:pt>
                <c:pt idx="708">
                  <c:v>Dec 13, 2010</c:v>
                </c:pt>
                <c:pt idx="709">
                  <c:v>Dec 14, 2010</c:v>
                </c:pt>
                <c:pt idx="710">
                  <c:v>Dec 15, 2010</c:v>
                </c:pt>
                <c:pt idx="711">
                  <c:v>Dec 16, 2010</c:v>
                </c:pt>
                <c:pt idx="712">
                  <c:v>Dec 17, 2010</c:v>
                </c:pt>
                <c:pt idx="713">
                  <c:v>Dec 20, 2010</c:v>
                </c:pt>
                <c:pt idx="714">
                  <c:v>Dec 21, 2010</c:v>
                </c:pt>
                <c:pt idx="715">
                  <c:v>Dec 22, 2010</c:v>
                </c:pt>
                <c:pt idx="716">
                  <c:v>Dec 23, 2010</c:v>
                </c:pt>
                <c:pt idx="717">
                  <c:v>Dec 27, 2010</c:v>
                </c:pt>
                <c:pt idx="718">
                  <c:v>Dec 28, 2010</c:v>
                </c:pt>
                <c:pt idx="719">
                  <c:v>Dec 29, 2010</c:v>
                </c:pt>
                <c:pt idx="720">
                  <c:v>2011</c:v>
                </c:pt>
                <c:pt idx="721">
                  <c:v>Jan 04, 2011</c:v>
                </c:pt>
                <c:pt idx="722">
                  <c:v>Jan 05, 2011</c:v>
                </c:pt>
                <c:pt idx="723">
                  <c:v>Jan 06, 2011</c:v>
                </c:pt>
                <c:pt idx="724">
                  <c:v>Jan 07, 2011</c:v>
                </c:pt>
                <c:pt idx="725">
                  <c:v>Jan 10, 2011</c:v>
                </c:pt>
                <c:pt idx="726">
                  <c:v>Jan 11, 2011</c:v>
                </c:pt>
                <c:pt idx="727">
                  <c:v>Jan 12, 2011</c:v>
                </c:pt>
                <c:pt idx="728">
                  <c:v>Jan 13, 2011</c:v>
                </c:pt>
                <c:pt idx="729">
                  <c:v>Jan 14, 2011</c:v>
                </c:pt>
                <c:pt idx="730">
                  <c:v>Jan 18, 2011</c:v>
                </c:pt>
                <c:pt idx="731">
                  <c:v>Jan 19, 2011</c:v>
                </c:pt>
                <c:pt idx="732">
                  <c:v>Jan 20, 2011</c:v>
                </c:pt>
                <c:pt idx="733">
                  <c:v>Jan 21, 2011</c:v>
                </c:pt>
                <c:pt idx="734">
                  <c:v>Jan 24, 2011</c:v>
                </c:pt>
                <c:pt idx="735">
                  <c:v>Jan 25, 2011</c:v>
                </c:pt>
                <c:pt idx="736">
                  <c:v>Jan 26, 2011</c:v>
                </c:pt>
                <c:pt idx="737">
                  <c:v>Jan 27, 2011</c:v>
                </c:pt>
                <c:pt idx="738">
                  <c:v>Jan 28, 2011</c:v>
                </c:pt>
                <c:pt idx="739">
                  <c:v>Jan 31, 2011</c:v>
                </c:pt>
                <c:pt idx="740">
                  <c:v>Feb 01, 2011</c:v>
                </c:pt>
                <c:pt idx="741">
                  <c:v>Feb 02, 2011</c:v>
                </c:pt>
                <c:pt idx="742">
                  <c:v>Feb 03, 2011</c:v>
                </c:pt>
                <c:pt idx="743">
                  <c:v>Feb 04, 2011</c:v>
                </c:pt>
                <c:pt idx="744">
                  <c:v>Feb 07, 2011</c:v>
                </c:pt>
                <c:pt idx="745">
                  <c:v>Feb 08, 2011</c:v>
                </c:pt>
                <c:pt idx="746">
                  <c:v>Feb 09, 2011</c:v>
                </c:pt>
                <c:pt idx="747">
                  <c:v>Feb 10, 2011</c:v>
                </c:pt>
                <c:pt idx="748">
                  <c:v>Feb 11, 2011</c:v>
                </c:pt>
                <c:pt idx="749">
                  <c:v>Feb 14, 2011</c:v>
                </c:pt>
                <c:pt idx="750">
                  <c:v>Feb 15, 2011</c:v>
                </c:pt>
                <c:pt idx="751">
                  <c:v>Feb 16, 2011</c:v>
                </c:pt>
                <c:pt idx="752">
                  <c:v>Feb 17, 2011</c:v>
                </c:pt>
                <c:pt idx="753">
                  <c:v>Feb 18, 2011</c:v>
                </c:pt>
                <c:pt idx="754">
                  <c:v>Feb 22, 2011</c:v>
                </c:pt>
                <c:pt idx="755">
                  <c:v>Feb 23, 2011</c:v>
                </c:pt>
                <c:pt idx="756">
                  <c:v>Feb 24, 2011</c:v>
                </c:pt>
                <c:pt idx="757">
                  <c:v>Feb 25, 2011</c:v>
                </c:pt>
                <c:pt idx="758">
                  <c:v>Feb 28, 2011</c:v>
                </c:pt>
                <c:pt idx="759">
                  <c:v>Mar 01, 2011</c:v>
                </c:pt>
                <c:pt idx="760">
                  <c:v>Mar 02, 2011</c:v>
                </c:pt>
                <c:pt idx="761">
                  <c:v>Mar 03, 2011</c:v>
                </c:pt>
                <c:pt idx="762">
                  <c:v>Mar 04, 2011</c:v>
                </c:pt>
                <c:pt idx="763">
                  <c:v>Mar 07, 2011</c:v>
                </c:pt>
                <c:pt idx="764">
                  <c:v>Mar 08, 2011</c:v>
                </c:pt>
                <c:pt idx="765">
                  <c:v>Mar 09, 2011</c:v>
                </c:pt>
                <c:pt idx="766">
                  <c:v>Mar 10, 2011</c:v>
                </c:pt>
                <c:pt idx="767">
                  <c:v>Mar 11, 2011</c:v>
                </c:pt>
                <c:pt idx="768">
                  <c:v>Mar 14, 2011</c:v>
                </c:pt>
                <c:pt idx="769">
                  <c:v>Mar 15, 2011</c:v>
                </c:pt>
                <c:pt idx="770">
                  <c:v>Mar 16, 2011</c:v>
                </c:pt>
                <c:pt idx="771">
                  <c:v>Mar 17, 2011</c:v>
                </c:pt>
                <c:pt idx="772">
                  <c:v>Mar 18, 2011</c:v>
                </c:pt>
                <c:pt idx="773">
                  <c:v>Mar 21, 2011</c:v>
                </c:pt>
                <c:pt idx="774">
                  <c:v>Mar 22, 2011</c:v>
                </c:pt>
                <c:pt idx="775">
                  <c:v>Mar 23, 2011</c:v>
                </c:pt>
                <c:pt idx="776">
                  <c:v>Mar 24, 2011</c:v>
                </c:pt>
                <c:pt idx="777">
                  <c:v>Mar 25, 2011</c:v>
                </c:pt>
                <c:pt idx="778">
                  <c:v>Mar 28, 2011</c:v>
                </c:pt>
                <c:pt idx="779">
                  <c:v>Mar 29, 2011</c:v>
                </c:pt>
                <c:pt idx="780">
                  <c:v>Apr 01, 2011</c:v>
                </c:pt>
                <c:pt idx="781">
                  <c:v>Apr 04, 2011</c:v>
                </c:pt>
                <c:pt idx="782">
                  <c:v>Apr 05, 2011</c:v>
                </c:pt>
                <c:pt idx="783">
                  <c:v>Apr 06, 2011</c:v>
                </c:pt>
                <c:pt idx="784">
                  <c:v>Apr 07, 2011</c:v>
                </c:pt>
                <c:pt idx="785">
                  <c:v>Apr 08, 2011</c:v>
                </c:pt>
                <c:pt idx="786">
                  <c:v>Apr 11, 2011</c:v>
                </c:pt>
                <c:pt idx="787">
                  <c:v>Apr 12, 2011</c:v>
                </c:pt>
                <c:pt idx="788">
                  <c:v>Apr 13, 2011</c:v>
                </c:pt>
                <c:pt idx="789">
                  <c:v>Apr 14, 2011</c:v>
                </c:pt>
                <c:pt idx="790">
                  <c:v>Apr 15, 2011</c:v>
                </c:pt>
                <c:pt idx="791">
                  <c:v>Apr 18, 2011</c:v>
                </c:pt>
                <c:pt idx="792">
                  <c:v>Apr 19, 2011</c:v>
                </c:pt>
                <c:pt idx="793">
                  <c:v>Apr 20, 2011</c:v>
                </c:pt>
                <c:pt idx="794">
                  <c:v>Apr 21, 2011</c:v>
                </c:pt>
                <c:pt idx="795">
                  <c:v>Apr 26, 2011</c:v>
                </c:pt>
                <c:pt idx="796">
                  <c:v>Apr 27, 2011</c:v>
                </c:pt>
                <c:pt idx="797">
                  <c:v>Apr 28, 2011</c:v>
                </c:pt>
                <c:pt idx="798">
                  <c:v>May 02, 2011</c:v>
                </c:pt>
                <c:pt idx="799">
                  <c:v>May 03, 2011</c:v>
                </c:pt>
                <c:pt idx="800">
                  <c:v>May 04, 2011</c:v>
                </c:pt>
                <c:pt idx="801">
                  <c:v>May 05, 2011</c:v>
                </c:pt>
                <c:pt idx="802">
                  <c:v>May 06, 2011</c:v>
                </c:pt>
                <c:pt idx="803">
                  <c:v>May 09, 2011</c:v>
                </c:pt>
                <c:pt idx="804">
                  <c:v>May 10, 2011</c:v>
                </c:pt>
                <c:pt idx="805">
                  <c:v>May 11, 2011</c:v>
                </c:pt>
                <c:pt idx="806">
                  <c:v>May 12, 2011</c:v>
                </c:pt>
                <c:pt idx="807">
                  <c:v>May 13, 2011</c:v>
                </c:pt>
                <c:pt idx="808">
                  <c:v>May 16, 2011</c:v>
                </c:pt>
                <c:pt idx="809">
                  <c:v>May 17, 2011</c:v>
                </c:pt>
                <c:pt idx="810">
                  <c:v>May 18, 2011</c:v>
                </c:pt>
                <c:pt idx="811">
                  <c:v>May 19, 2011</c:v>
                </c:pt>
                <c:pt idx="812">
                  <c:v>May 20, 2011</c:v>
                </c:pt>
                <c:pt idx="813">
                  <c:v>May 23, 2011</c:v>
                </c:pt>
                <c:pt idx="814">
                  <c:v>May 24, 2011</c:v>
                </c:pt>
                <c:pt idx="815">
                  <c:v>May 25, 2011</c:v>
                </c:pt>
                <c:pt idx="816">
                  <c:v>May 26, 2011</c:v>
                </c:pt>
                <c:pt idx="817">
                  <c:v>May 27, 2011</c:v>
                </c:pt>
                <c:pt idx="818">
                  <c:v>May 31, 2011</c:v>
                </c:pt>
                <c:pt idx="819">
                  <c:v>Jun 01, 2011</c:v>
                </c:pt>
                <c:pt idx="820">
                  <c:v>Jun 02, 2011</c:v>
                </c:pt>
                <c:pt idx="821">
                  <c:v>Jun 03, 2011</c:v>
                </c:pt>
                <c:pt idx="822">
                  <c:v>Jun 06, 2011</c:v>
                </c:pt>
                <c:pt idx="823">
                  <c:v>Jun 07, 2011</c:v>
                </c:pt>
                <c:pt idx="824">
                  <c:v>Jun 08, 2011</c:v>
                </c:pt>
                <c:pt idx="825">
                  <c:v>Jun 09, 2011</c:v>
                </c:pt>
                <c:pt idx="826">
                  <c:v>Jun 10, 2011</c:v>
                </c:pt>
                <c:pt idx="827">
                  <c:v>Jun 13, 2011</c:v>
                </c:pt>
                <c:pt idx="828">
                  <c:v>Jun 14, 2011</c:v>
                </c:pt>
                <c:pt idx="829">
                  <c:v>Jun 15, 2011</c:v>
                </c:pt>
                <c:pt idx="830">
                  <c:v>Jun 16, 2011</c:v>
                </c:pt>
                <c:pt idx="831">
                  <c:v>Jun 17, 2011</c:v>
                </c:pt>
                <c:pt idx="832">
                  <c:v>Jun 20, 2011</c:v>
                </c:pt>
                <c:pt idx="833">
                  <c:v>Jun 21, 2011</c:v>
                </c:pt>
                <c:pt idx="834">
                  <c:v>Jun 22, 2011</c:v>
                </c:pt>
                <c:pt idx="835">
                  <c:v>Jun 23, 2011</c:v>
                </c:pt>
                <c:pt idx="836">
                  <c:v>Jun 24, 2011</c:v>
                </c:pt>
                <c:pt idx="837">
                  <c:v>Jun 27, 2011</c:v>
                </c:pt>
                <c:pt idx="838">
                  <c:v>Jun 28, 2011</c:v>
                </c:pt>
                <c:pt idx="839">
                  <c:v>Jun 29, 2011</c:v>
                </c:pt>
                <c:pt idx="840">
                  <c:v>Jul 01, 2011</c:v>
                </c:pt>
                <c:pt idx="841">
                  <c:v>Jul 05, 2011</c:v>
                </c:pt>
                <c:pt idx="842">
                  <c:v>Jul 06, 2011</c:v>
                </c:pt>
                <c:pt idx="843">
                  <c:v>Jul 07, 2011</c:v>
                </c:pt>
                <c:pt idx="844">
                  <c:v>Jul 08, 2011</c:v>
                </c:pt>
                <c:pt idx="845">
                  <c:v>Jul 11, 2011</c:v>
                </c:pt>
                <c:pt idx="846">
                  <c:v>Jul 12, 2011</c:v>
                </c:pt>
                <c:pt idx="847">
                  <c:v>Jul 13, 2011</c:v>
                </c:pt>
                <c:pt idx="848">
                  <c:v>Jul 14, 2011</c:v>
                </c:pt>
                <c:pt idx="849">
                  <c:v>Jul 15, 2011</c:v>
                </c:pt>
                <c:pt idx="850">
                  <c:v>Jul 18, 2011</c:v>
                </c:pt>
                <c:pt idx="851">
                  <c:v>Jul 19, 2011</c:v>
                </c:pt>
                <c:pt idx="852">
                  <c:v>Jul 20, 2011</c:v>
                </c:pt>
                <c:pt idx="853">
                  <c:v>Jul 21, 2011</c:v>
                </c:pt>
                <c:pt idx="854">
                  <c:v>Jul 22, 2011</c:v>
                </c:pt>
                <c:pt idx="855">
                  <c:v>Jul 25, 2011</c:v>
                </c:pt>
                <c:pt idx="856">
                  <c:v>Jul 26, 2011</c:v>
                </c:pt>
                <c:pt idx="857">
                  <c:v>Jul 27, 2011</c:v>
                </c:pt>
                <c:pt idx="858">
                  <c:v>Jul 28, 2011</c:v>
                </c:pt>
                <c:pt idx="859">
                  <c:v>Jul 29, 2011</c:v>
                </c:pt>
                <c:pt idx="860">
                  <c:v>Aug 01, 2011</c:v>
                </c:pt>
                <c:pt idx="861">
                  <c:v>Aug 02, 2011</c:v>
                </c:pt>
                <c:pt idx="862">
                  <c:v>Aug 03, 2011</c:v>
                </c:pt>
                <c:pt idx="863">
                  <c:v>Aug 04, 2011</c:v>
                </c:pt>
                <c:pt idx="864">
                  <c:v>Aug 05, 2011</c:v>
                </c:pt>
                <c:pt idx="865">
                  <c:v>Aug 08, 2011</c:v>
                </c:pt>
                <c:pt idx="866">
                  <c:v>Aug 09, 2011</c:v>
                </c:pt>
                <c:pt idx="867">
                  <c:v>Aug 10, 2011</c:v>
                </c:pt>
                <c:pt idx="868">
                  <c:v>Aug 11, 2011</c:v>
                </c:pt>
                <c:pt idx="869">
                  <c:v>Aug 12, 2011</c:v>
                </c:pt>
                <c:pt idx="870">
                  <c:v>Aug 15, 2011</c:v>
                </c:pt>
                <c:pt idx="871">
                  <c:v>Aug 16, 2011</c:v>
                </c:pt>
                <c:pt idx="872">
                  <c:v>Aug 17, 2011</c:v>
                </c:pt>
                <c:pt idx="873">
                  <c:v>Aug 18, 2011</c:v>
                </c:pt>
                <c:pt idx="874">
                  <c:v>Aug 19, 2011</c:v>
                </c:pt>
                <c:pt idx="875">
                  <c:v>Aug 22, 2011</c:v>
                </c:pt>
                <c:pt idx="876">
                  <c:v>Aug 23, 2011</c:v>
                </c:pt>
                <c:pt idx="877">
                  <c:v>Aug 24, 2011</c:v>
                </c:pt>
                <c:pt idx="878">
                  <c:v>Aug 25, 2011</c:v>
                </c:pt>
                <c:pt idx="879">
                  <c:v>Aug 26, 2011</c:v>
                </c:pt>
                <c:pt idx="880">
                  <c:v>Sep 01, 2011</c:v>
                </c:pt>
                <c:pt idx="881">
                  <c:v>Sep 02, 2011</c:v>
                </c:pt>
                <c:pt idx="882">
                  <c:v>Sep 06, 2011</c:v>
                </c:pt>
                <c:pt idx="883">
                  <c:v>Sep 07, 2011</c:v>
                </c:pt>
                <c:pt idx="884">
                  <c:v>Sep 08, 2011</c:v>
                </c:pt>
                <c:pt idx="885">
                  <c:v>Sep 09, 2011</c:v>
                </c:pt>
                <c:pt idx="886">
                  <c:v>Sep 12, 2011</c:v>
                </c:pt>
                <c:pt idx="887">
                  <c:v>Sep 13, 2011</c:v>
                </c:pt>
                <c:pt idx="888">
                  <c:v>Sep 14, 2011</c:v>
                </c:pt>
                <c:pt idx="889">
                  <c:v>Sep 15, 2011</c:v>
                </c:pt>
                <c:pt idx="890">
                  <c:v>Sep 16, 2011</c:v>
                </c:pt>
                <c:pt idx="891">
                  <c:v>Sep 19, 2011</c:v>
                </c:pt>
                <c:pt idx="892">
                  <c:v>Sep 20, 2011</c:v>
                </c:pt>
                <c:pt idx="893">
                  <c:v>Sep 21, 2011</c:v>
                </c:pt>
                <c:pt idx="894">
                  <c:v>Sep 22, 2011</c:v>
                </c:pt>
                <c:pt idx="895">
                  <c:v>Sep 23, 2011</c:v>
                </c:pt>
                <c:pt idx="896">
                  <c:v>Sep 26, 2011</c:v>
                </c:pt>
                <c:pt idx="897">
                  <c:v>Sep 27, 2011</c:v>
                </c:pt>
                <c:pt idx="898">
                  <c:v>Sep 28, 2011</c:v>
                </c:pt>
                <c:pt idx="899">
                  <c:v>Sep 29, 2011</c:v>
                </c:pt>
                <c:pt idx="900">
                  <c:v>Oct 03, 2011</c:v>
                </c:pt>
                <c:pt idx="901">
                  <c:v>Oct 04, 2011</c:v>
                </c:pt>
                <c:pt idx="902">
                  <c:v>Oct 05, 2011</c:v>
                </c:pt>
                <c:pt idx="903">
                  <c:v>Oct 06, 2011</c:v>
                </c:pt>
                <c:pt idx="904">
                  <c:v>Oct 07, 2011</c:v>
                </c:pt>
                <c:pt idx="905">
                  <c:v>Oct 10, 2011</c:v>
                </c:pt>
                <c:pt idx="906">
                  <c:v>Oct 11, 2011</c:v>
                </c:pt>
                <c:pt idx="907">
                  <c:v>Oct 12, 2011</c:v>
                </c:pt>
                <c:pt idx="908">
                  <c:v>Oct 13, 2011</c:v>
                </c:pt>
                <c:pt idx="909">
                  <c:v>Oct 14, 2011</c:v>
                </c:pt>
                <c:pt idx="910">
                  <c:v>Oct 17, 2011</c:v>
                </c:pt>
                <c:pt idx="911">
                  <c:v>Oct 18, 2011</c:v>
                </c:pt>
                <c:pt idx="912">
                  <c:v>Oct 19, 2011</c:v>
                </c:pt>
                <c:pt idx="913">
                  <c:v>Oct 20, 2011</c:v>
                </c:pt>
                <c:pt idx="914">
                  <c:v>Oct 21, 2011</c:v>
                </c:pt>
                <c:pt idx="915">
                  <c:v>Oct 24, 2011</c:v>
                </c:pt>
                <c:pt idx="916">
                  <c:v>Oct 25, 2011</c:v>
                </c:pt>
                <c:pt idx="917">
                  <c:v>Oct 26, 2011</c:v>
                </c:pt>
                <c:pt idx="918">
                  <c:v>Oct 27, 2011</c:v>
                </c:pt>
                <c:pt idx="919">
                  <c:v>Oct 28, 2011</c:v>
                </c:pt>
                <c:pt idx="920">
                  <c:v>Nov 01, 2011</c:v>
                </c:pt>
                <c:pt idx="921">
                  <c:v>Nov 02, 2011</c:v>
                </c:pt>
                <c:pt idx="922">
                  <c:v>Nov 03, 2011</c:v>
                </c:pt>
                <c:pt idx="923">
                  <c:v>Nov 04, 2011</c:v>
                </c:pt>
                <c:pt idx="924">
                  <c:v>Nov 07, 2011</c:v>
                </c:pt>
                <c:pt idx="925">
                  <c:v>Nov 08, 2011</c:v>
                </c:pt>
                <c:pt idx="926">
                  <c:v>Nov 09, 2011</c:v>
                </c:pt>
                <c:pt idx="927">
                  <c:v>Nov 10, 2011</c:v>
                </c:pt>
                <c:pt idx="928">
                  <c:v>Nov 11, 2011</c:v>
                </c:pt>
                <c:pt idx="929">
                  <c:v>Nov 14, 2011</c:v>
                </c:pt>
                <c:pt idx="930">
                  <c:v>Nov 15, 2011</c:v>
                </c:pt>
                <c:pt idx="931">
                  <c:v>Nov 16, 2011</c:v>
                </c:pt>
                <c:pt idx="932">
                  <c:v>Nov 17, 2011</c:v>
                </c:pt>
                <c:pt idx="933">
                  <c:v>Nov 18, 2011</c:v>
                </c:pt>
                <c:pt idx="934">
                  <c:v>Nov 21, 2011</c:v>
                </c:pt>
                <c:pt idx="935">
                  <c:v>Nov 22, 2011</c:v>
                </c:pt>
                <c:pt idx="936">
                  <c:v>Nov 23, 2011</c:v>
                </c:pt>
                <c:pt idx="937">
                  <c:v>Nov 25, 2011</c:v>
                </c:pt>
                <c:pt idx="938">
                  <c:v>Nov 28, 2011</c:v>
                </c:pt>
                <c:pt idx="939">
                  <c:v>Nov 29, 2011</c:v>
                </c:pt>
                <c:pt idx="940">
                  <c:v>Dec 01, 2011</c:v>
                </c:pt>
                <c:pt idx="941">
                  <c:v>Dec 02, 2011</c:v>
                </c:pt>
                <c:pt idx="942">
                  <c:v>Dec 05, 2011</c:v>
                </c:pt>
                <c:pt idx="943">
                  <c:v>Dec 06, 2011</c:v>
                </c:pt>
                <c:pt idx="944">
                  <c:v>Dec 07, 2011</c:v>
                </c:pt>
                <c:pt idx="945">
                  <c:v>Dec 08, 2011</c:v>
                </c:pt>
                <c:pt idx="946">
                  <c:v>Dec 09, 2011</c:v>
                </c:pt>
                <c:pt idx="947">
                  <c:v>Dec 12, 2011</c:v>
                </c:pt>
                <c:pt idx="948">
                  <c:v>Dec 13, 2011</c:v>
                </c:pt>
                <c:pt idx="949">
                  <c:v>Dec 14, 2011</c:v>
                </c:pt>
                <c:pt idx="950">
                  <c:v>Dec 15, 2011</c:v>
                </c:pt>
                <c:pt idx="951">
                  <c:v>Dec 16, 2011</c:v>
                </c:pt>
                <c:pt idx="952">
                  <c:v>Dec 19, 2011</c:v>
                </c:pt>
                <c:pt idx="953">
                  <c:v>Dec 20, 2011</c:v>
                </c:pt>
                <c:pt idx="954">
                  <c:v>Dec 21, 2011</c:v>
                </c:pt>
                <c:pt idx="955">
                  <c:v>Dec 22, 2011</c:v>
                </c:pt>
                <c:pt idx="956">
                  <c:v>Dec 23, 2011</c:v>
                </c:pt>
                <c:pt idx="957">
                  <c:v>Dec 28, 2011</c:v>
                </c:pt>
                <c:pt idx="958">
                  <c:v>Dec 29, 2011</c:v>
                </c:pt>
                <c:pt idx="959">
                  <c:v>Dec 30, 2011</c:v>
                </c:pt>
                <c:pt idx="960">
                  <c:v>2012</c:v>
                </c:pt>
                <c:pt idx="961">
                  <c:v>Jan 04, 2012</c:v>
                </c:pt>
                <c:pt idx="962">
                  <c:v>Jan 05, 2012</c:v>
                </c:pt>
                <c:pt idx="963">
                  <c:v>Jan 06, 2012</c:v>
                </c:pt>
                <c:pt idx="964">
                  <c:v>Jan 09, 2012</c:v>
                </c:pt>
                <c:pt idx="965">
                  <c:v>Jan 10, 2012</c:v>
                </c:pt>
                <c:pt idx="966">
                  <c:v>Jan 11, 2012</c:v>
                </c:pt>
                <c:pt idx="967">
                  <c:v>Jan 12, 2012</c:v>
                </c:pt>
                <c:pt idx="968">
                  <c:v>Jan 13, 2012</c:v>
                </c:pt>
                <c:pt idx="969">
                  <c:v>Jan 17, 2012</c:v>
                </c:pt>
                <c:pt idx="970">
                  <c:v>Jan 18, 2012</c:v>
                </c:pt>
                <c:pt idx="971">
                  <c:v>Jan 19, 2012</c:v>
                </c:pt>
                <c:pt idx="972">
                  <c:v>Jan 20, 2012</c:v>
                </c:pt>
                <c:pt idx="973">
                  <c:v>Jan 23, 2012</c:v>
                </c:pt>
                <c:pt idx="974">
                  <c:v>Jan 24, 2012</c:v>
                </c:pt>
                <c:pt idx="975">
                  <c:v>Jan 25, 2012</c:v>
                </c:pt>
                <c:pt idx="976">
                  <c:v>Jan 26, 2012</c:v>
                </c:pt>
                <c:pt idx="977">
                  <c:v>Jan 27, 2012</c:v>
                </c:pt>
                <c:pt idx="978">
                  <c:v>Jan 30, 2012</c:v>
                </c:pt>
                <c:pt idx="979">
                  <c:v>Jan 31, 2012</c:v>
                </c:pt>
                <c:pt idx="980">
                  <c:v>Feb 01, 2012</c:v>
                </c:pt>
                <c:pt idx="981">
                  <c:v>Feb 02, 2012</c:v>
                </c:pt>
                <c:pt idx="982">
                  <c:v>Feb 03, 2012</c:v>
                </c:pt>
                <c:pt idx="983">
                  <c:v>Feb 06, 2012</c:v>
                </c:pt>
                <c:pt idx="984">
                  <c:v>Feb 07, 2012</c:v>
                </c:pt>
                <c:pt idx="985">
                  <c:v>Feb 08, 2012</c:v>
                </c:pt>
                <c:pt idx="986">
                  <c:v>Feb 09, 2012</c:v>
                </c:pt>
                <c:pt idx="987">
                  <c:v>Feb 13, 2012</c:v>
                </c:pt>
                <c:pt idx="988">
                  <c:v>Feb 14, 2012</c:v>
                </c:pt>
                <c:pt idx="989">
                  <c:v>Feb 15, 2012</c:v>
                </c:pt>
                <c:pt idx="990">
                  <c:v>Feb 16, 2012</c:v>
                </c:pt>
                <c:pt idx="991">
                  <c:v>Feb 17, 2012</c:v>
                </c:pt>
                <c:pt idx="992">
                  <c:v>Feb 21, 2012</c:v>
                </c:pt>
                <c:pt idx="993">
                  <c:v>Feb 22, 2012</c:v>
                </c:pt>
                <c:pt idx="994">
                  <c:v>Feb 23, 2012</c:v>
                </c:pt>
                <c:pt idx="995">
                  <c:v>Feb 24, 2012</c:v>
                </c:pt>
                <c:pt idx="996">
                  <c:v>Feb 27, 2012</c:v>
                </c:pt>
                <c:pt idx="997">
                  <c:v>Feb 28, 2012</c:v>
                </c:pt>
                <c:pt idx="998">
                  <c:v>Feb 29, 2012</c:v>
                </c:pt>
                <c:pt idx="999">
                  <c:v>Mar 01, 2012</c:v>
                </c:pt>
                <c:pt idx="1000">
                  <c:v>Mar 02, 2012</c:v>
                </c:pt>
                <c:pt idx="1001">
                  <c:v>Mar 05, 2012</c:v>
                </c:pt>
                <c:pt idx="1002">
                  <c:v>Mar 06, 2012</c:v>
                </c:pt>
                <c:pt idx="1003">
                  <c:v>Mar 07, 2012</c:v>
                </c:pt>
                <c:pt idx="1004">
                  <c:v>Mar 08, 2012</c:v>
                </c:pt>
                <c:pt idx="1005">
                  <c:v>Mar 09, 2012</c:v>
                </c:pt>
                <c:pt idx="1006">
                  <c:v>Mar 12, 2012</c:v>
                </c:pt>
                <c:pt idx="1007">
                  <c:v>Mar 13, 2012</c:v>
                </c:pt>
                <c:pt idx="1008">
                  <c:v>Mar 14, 2012</c:v>
                </c:pt>
                <c:pt idx="1009">
                  <c:v>Mar 15, 2012</c:v>
                </c:pt>
                <c:pt idx="1010">
                  <c:v>Mar 16, 2012</c:v>
                </c:pt>
                <c:pt idx="1011">
                  <c:v>Mar 19, 2012</c:v>
                </c:pt>
                <c:pt idx="1012">
                  <c:v>Mar 20, 2012</c:v>
                </c:pt>
                <c:pt idx="1013">
                  <c:v>Mar 22, 2012</c:v>
                </c:pt>
                <c:pt idx="1014">
                  <c:v>Mar 23, 2012</c:v>
                </c:pt>
                <c:pt idx="1015">
                  <c:v>Mar 26, 2012</c:v>
                </c:pt>
                <c:pt idx="1016">
                  <c:v>Mar 27, 2012</c:v>
                </c:pt>
                <c:pt idx="1017">
                  <c:v>Mar 28, 2012</c:v>
                </c:pt>
                <c:pt idx="1018">
                  <c:v>Apr 02, 2012</c:v>
                </c:pt>
                <c:pt idx="1019">
                  <c:v>Apr 03, 2012</c:v>
                </c:pt>
                <c:pt idx="1020">
                  <c:v>Apr 04, 2012</c:v>
                </c:pt>
                <c:pt idx="1021">
                  <c:v>Apr 05, 2012</c:v>
                </c:pt>
                <c:pt idx="1022">
                  <c:v>Apr 10, 2012</c:v>
                </c:pt>
                <c:pt idx="1023">
                  <c:v>Apr 11, 2012</c:v>
                </c:pt>
                <c:pt idx="1024">
                  <c:v>Apr 12, 2012</c:v>
                </c:pt>
                <c:pt idx="1025">
                  <c:v>Apr 13, 2012</c:v>
                </c:pt>
                <c:pt idx="1026">
                  <c:v>Apr 16, 2012</c:v>
                </c:pt>
                <c:pt idx="1027">
                  <c:v>Apr 17, 2012</c:v>
                </c:pt>
                <c:pt idx="1028">
                  <c:v>Apr 18, 2012</c:v>
                </c:pt>
                <c:pt idx="1029">
                  <c:v>Apr 19, 2012</c:v>
                </c:pt>
                <c:pt idx="1030">
                  <c:v>Apr 20, 2012</c:v>
                </c:pt>
                <c:pt idx="1031">
                  <c:v>Apr 23, 2012</c:v>
                </c:pt>
                <c:pt idx="1032">
                  <c:v>Apr 24, 2012</c:v>
                </c:pt>
                <c:pt idx="1033">
                  <c:v>Apr 25, 2012</c:v>
                </c:pt>
                <c:pt idx="1034">
                  <c:v>Apr 26, 2012</c:v>
                </c:pt>
                <c:pt idx="1035">
                  <c:v>Apr 27, 2012</c:v>
                </c:pt>
                <c:pt idx="1036">
                  <c:v>Apr 30, 2012</c:v>
                </c:pt>
                <c:pt idx="1037">
                  <c:v>May 01, 2012</c:v>
                </c:pt>
                <c:pt idx="1038">
                  <c:v>May 02, 2012</c:v>
                </c:pt>
                <c:pt idx="1039">
                  <c:v>May 03, 2012</c:v>
                </c:pt>
                <c:pt idx="1040">
                  <c:v>May 04, 2012</c:v>
                </c:pt>
                <c:pt idx="1041">
                  <c:v>May 08, 2012</c:v>
                </c:pt>
                <c:pt idx="1042">
                  <c:v>May 09, 2012</c:v>
                </c:pt>
                <c:pt idx="1043">
                  <c:v>May 10, 2012</c:v>
                </c:pt>
                <c:pt idx="1044">
                  <c:v>May 11, 2012</c:v>
                </c:pt>
                <c:pt idx="1045">
                  <c:v>May 14, 2012</c:v>
                </c:pt>
                <c:pt idx="1046">
                  <c:v>May 15, 2012</c:v>
                </c:pt>
                <c:pt idx="1047">
                  <c:v>May 16, 2012</c:v>
                </c:pt>
                <c:pt idx="1048">
                  <c:v>May 17, 2012</c:v>
                </c:pt>
                <c:pt idx="1049">
                  <c:v>May 18, 2012</c:v>
                </c:pt>
                <c:pt idx="1050">
                  <c:v>May 21, 2012</c:v>
                </c:pt>
                <c:pt idx="1051">
                  <c:v>May 23, 2012</c:v>
                </c:pt>
                <c:pt idx="1052">
                  <c:v>May 24, 2012</c:v>
                </c:pt>
                <c:pt idx="1053">
                  <c:v>May 25, 2012</c:v>
                </c:pt>
                <c:pt idx="1054">
                  <c:v>May 29, 2012</c:v>
                </c:pt>
                <c:pt idx="1055">
                  <c:v>May 30, 2012</c:v>
                </c:pt>
                <c:pt idx="1056">
                  <c:v>May 31, 2012</c:v>
                </c:pt>
                <c:pt idx="1057">
                  <c:v>Jun 01, 2012</c:v>
                </c:pt>
                <c:pt idx="1058">
                  <c:v>Jun 04, 2012</c:v>
                </c:pt>
                <c:pt idx="1059">
                  <c:v>Jun 05, 2012</c:v>
                </c:pt>
                <c:pt idx="1060">
                  <c:v>Jun 06, 2012</c:v>
                </c:pt>
                <c:pt idx="1061">
                  <c:v>Jun 07, 2012</c:v>
                </c:pt>
                <c:pt idx="1062">
                  <c:v>Jun 08, 2012</c:v>
                </c:pt>
                <c:pt idx="1063">
                  <c:v>Jun 11, 2012</c:v>
                </c:pt>
                <c:pt idx="1064">
                  <c:v>Jun 12, 2012</c:v>
                </c:pt>
                <c:pt idx="1065">
                  <c:v>Jun 13, 2012</c:v>
                </c:pt>
                <c:pt idx="1066">
                  <c:v>Jun 14, 2012</c:v>
                </c:pt>
                <c:pt idx="1067">
                  <c:v>Jun 15, 2012</c:v>
                </c:pt>
                <c:pt idx="1068">
                  <c:v>Jun 18, 2012</c:v>
                </c:pt>
                <c:pt idx="1069">
                  <c:v>Jun 19, 2012</c:v>
                </c:pt>
                <c:pt idx="1070">
                  <c:v>Jun 20, 2012</c:v>
                </c:pt>
                <c:pt idx="1071">
                  <c:v>Jun 21, 2012</c:v>
                </c:pt>
                <c:pt idx="1072">
                  <c:v>Jun 22, 2012</c:v>
                </c:pt>
                <c:pt idx="1073">
                  <c:v>Jun 25, 2012</c:v>
                </c:pt>
                <c:pt idx="1074">
                  <c:v>Jun 26, 2012</c:v>
                </c:pt>
                <c:pt idx="1075">
                  <c:v>Jun 27, 2012</c:v>
                </c:pt>
                <c:pt idx="1076">
                  <c:v>Jun 28, 2012</c:v>
                </c:pt>
                <c:pt idx="1077">
                  <c:v>Jun 29, 2012</c:v>
                </c:pt>
                <c:pt idx="1078">
                  <c:v>Jul 02, 2012</c:v>
                </c:pt>
                <c:pt idx="1079">
                  <c:v>Jul 03, 2012</c:v>
                </c:pt>
                <c:pt idx="1080">
                  <c:v>Jul 05, 2012</c:v>
                </c:pt>
                <c:pt idx="1081">
                  <c:v>Jul 06, 2012</c:v>
                </c:pt>
                <c:pt idx="1082">
                  <c:v>Jul 09, 2012</c:v>
                </c:pt>
                <c:pt idx="1083">
                  <c:v>Jul 10, 2012</c:v>
                </c:pt>
                <c:pt idx="1084">
                  <c:v>Jul 11, 2012</c:v>
                </c:pt>
                <c:pt idx="1085">
                  <c:v>Jul 12, 2012</c:v>
                </c:pt>
                <c:pt idx="1086">
                  <c:v>Jul 13, 2012</c:v>
                </c:pt>
                <c:pt idx="1087">
                  <c:v>Jul 16, 2012</c:v>
                </c:pt>
                <c:pt idx="1088">
                  <c:v>Jul 17, 2012</c:v>
                </c:pt>
                <c:pt idx="1089">
                  <c:v>Jul 18, 2012</c:v>
                </c:pt>
                <c:pt idx="1090">
                  <c:v>Jul 19, 2012</c:v>
                </c:pt>
                <c:pt idx="1091">
                  <c:v>Jul 20, 2012</c:v>
                </c:pt>
                <c:pt idx="1092">
                  <c:v>Jul 23, 2012</c:v>
                </c:pt>
                <c:pt idx="1093">
                  <c:v>Jul 24, 2012</c:v>
                </c:pt>
                <c:pt idx="1094">
                  <c:v>Jul 25, 2012</c:v>
                </c:pt>
                <c:pt idx="1095">
                  <c:v>Jul 26, 2012</c:v>
                </c:pt>
                <c:pt idx="1096">
                  <c:v>Jul 27, 2012</c:v>
                </c:pt>
                <c:pt idx="1097">
                  <c:v>Jul 30, 2012</c:v>
                </c:pt>
                <c:pt idx="1098">
                  <c:v>Jul 31, 2012</c:v>
                </c:pt>
                <c:pt idx="1099">
                  <c:v>Aug 01, 2012</c:v>
                </c:pt>
                <c:pt idx="1100">
                  <c:v>Aug 02, 2012</c:v>
                </c:pt>
                <c:pt idx="1101">
                  <c:v>Aug 03, 2012</c:v>
                </c:pt>
                <c:pt idx="1102">
                  <c:v>Aug 06, 2012</c:v>
                </c:pt>
                <c:pt idx="1103">
                  <c:v>Aug 07, 2012</c:v>
                </c:pt>
                <c:pt idx="1104">
                  <c:v>Aug 08, 2012</c:v>
                </c:pt>
                <c:pt idx="1105">
                  <c:v>Aug 09, 2012</c:v>
                </c:pt>
                <c:pt idx="1106">
                  <c:v>Aug 10, 2012</c:v>
                </c:pt>
                <c:pt idx="1107">
                  <c:v>Aug 14, 2012</c:v>
                </c:pt>
                <c:pt idx="1108">
                  <c:v>Aug 15, 2012</c:v>
                </c:pt>
                <c:pt idx="1109">
                  <c:v>Aug 16, 2012</c:v>
                </c:pt>
                <c:pt idx="1110">
                  <c:v>Aug 17, 2012</c:v>
                </c:pt>
                <c:pt idx="1111">
                  <c:v>Aug 20, 2012</c:v>
                </c:pt>
                <c:pt idx="1112">
                  <c:v>Aug 21, 2012</c:v>
                </c:pt>
                <c:pt idx="1113">
                  <c:v>Aug 22, 2012</c:v>
                </c:pt>
                <c:pt idx="1114">
                  <c:v>Aug 23, 2012</c:v>
                </c:pt>
                <c:pt idx="1115">
                  <c:v>Aug 24, 2012</c:v>
                </c:pt>
                <c:pt idx="1116">
                  <c:v>Aug 27, 2012</c:v>
                </c:pt>
                <c:pt idx="1117">
                  <c:v>Aug 28, 2012</c:v>
                </c:pt>
                <c:pt idx="1118">
                  <c:v>Aug 29, 2012</c:v>
                </c:pt>
                <c:pt idx="1119">
                  <c:v>Aug 30, 2012</c:v>
                </c:pt>
                <c:pt idx="1120">
                  <c:v>Aug 31, 2012</c:v>
                </c:pt>
                <c:pt idx="1121">
                  <c:v>Sep 04, 2012</c:v>
                </c:pt>
                <c:pt idx="1122">
                  <c:v>Sep 05, 2012</c:v>
                </c:pt>
                <c:pt idx="1123">
                  <c:v>Sep 06, 2012</c:v>
                </c:pt>
                <c:pt idx="1124">
                  <c:v>Sep 07, 2012</c:v>
                </c:pt>
                <c:pt idx="1125">
                  <c:v>Sep 10, 2012</c:v>
                </c:pt>
                <c:pt idx="1126">
                  <c:v>Sep 11, 2012</c:v>
                </c:pt>
                <c:pt idx="1127">
                  <c:v>Sep 12, 2012</c:v>
                </c:pt>
                <c:pt idx="1128">
                  <c:v>Sep 13, 2012</c:v>
                </c:pt>
                <c:pt idx="1129">
                  <c:v>Sep 14, 2012</c:v>
                </c:pt>
                <c:pt idx="1130">
                  <c:v>Sep 17, 2012</c:v>
                </c:pt>
                <c:pt idx="1131">
                  <c:v>Sep 18, 2012</c:v>
                </c:pt>
                <c:pt idx="1132">
                  <c:v>Sep 19, 2012</c:v>
                </c:pt>
                <c:pt idx="1133">
                  <c:v>Sep 21, 2012</c:v>
                </c:pt>
                <c:pt idx="1134">
                  <c:v>Sep 24, 2012</c:v>
                </c:pt>
                <c:pt idx="1135">
                  <c:v>Sep 25, 2012</c:v>
                </c:pt>
                <c:pt idx="1136">
                  <c:v>Sep 26, 2012</c:v>
                </c:pt>
                <c:pt idx="1137">
                  <c:v>Sep 27, 2012</c:v>
                </c:pt>
                <c:pt idx="1138">
                  <c:v>Sep 28, 2012</c:v>
                </c:pt>
                <c:pt idx="1139">
                  <c:v>Oct 01, 2012</c:v>
                </c:pt>
                <c:pt idx="1140">
                  <c:v>Oct 02, 2012</c:v>
                </c:pt>
                <c:pt idx="1141">
                  <c:v>Oct 03, 2012</c:v>
                </c:pt>
                <c:pt idx="1142">
                  <c:v>Oct 04, 2012</c:v>
                </c:pt>
                <c:pt idx="1143">
                  <c:v>Oct 05, 2012</c:v>
                </c:pt>
                <c:pt idx="1144">
                  <c:v>Oct 08, 2012</c:v>
                </c:pt>
                <c:pt idx="1145">
                  <c:v>Oct 09, 2012</c:v>
                </c:pt>
                <c:pt idx="1146">
                  <c:v>Oct 10, 2012</c:v>
                </c:pt>
                <c:pt idx="1147">
                  <c:v>Oct 11, 2012</c:v>
                </c:pt>
                <c:pt idx="1148">
                  <c:v>Oct 12, 2012</c:v>
                </c:pt>
                <c:pt idx="1149">
                  <c:v>Oct 15, 2012</c:v>
                </c:pt>
                <c:pt idx="1150">
                  <c:v>Oct 17, 2012</c:v>
                </c:pt>
                <c:pt idx="1151">
                  <c:v>Oct 18, 2012</c:v>
                </c:pt>
                <c:pt idx="1152">
                  <c:v>Oct 19, 2012</c:v>
                </c:pt>
                <c:pt idx="1153">
                  <c:v>Oct 22, 2012</c:v>
                </c:pt>
                <c:pt idx="1154">
                  <c:v>Oct 23, 2012</c:v>
                </c:pt>
                <c:pt idx="1155">
                  <c:v>Oct 24, 2012</c:v>
                </c:pt>
                <c:pt idx="1156">
                  <c:v>Oct 25, 2012</c:v>
                </c:pt>
                <c:pt idx="1157">
                  <c:v>Oct 26, 2012</c:v>
                </c:pt>
                <c:pt idx="1158">
                  <c:v>Oct 29, 2012</c:v>
                </c:pt>
                <c:pt idx="1159">
                  <c:v>Oct 30, 2012</c:v>
                </c:pt>
                <c:pt idx="1160">
                  <c:v>Oct 31, 2012</c:v>
                </c:pt>
                <c:pt idx="1161">
                  <c:v>Nov 01, 2012</c:v>
                </c:pt>
                <c:pt idx="1162">
                  <c:v>Nov 02, 2012</c:v>
                </c:pt>
                <c:pt idx="1163">
                  <c:v>Nov 05, 2012</c:v>
                </c:pt>
                <c:pt idx="1164">
                  <c:v>Nov 06, 2012</c:v>
                </c:pt>
                <c:pt idx="1165">
                  <c:v>Nov 07, 2012</c:v>
                </c:pt>
                <c:pt idx="1166">
                  <c:v>Nov 08, 2012</c:v>
                </c:pt>
                <c:pt idx="1167">
                  <c:v>Nov 09, 2012</c:v>
                </c:pt>
                <c:pt idx="1168">
                  <c:v>Nov 12, 2012</c:v>
                </c:pt>
                <c:pt idx="1169">
                  <c:v>Nov 13, 2012</c:v>
                </c:pt>
                <c:pt idx="1170">
                  <c:v>Nov 14, 2012</c:v>
                </c:pt>
                <c:pt idx="1171">
                  <c:v>Nov 15, 2012</c:v>
                </c:pt>
                <c:pt idx="1172">
                  <c:v>Nov 19, 2012</c:v>
                </c:pt>
                <c:pt idx="1173">
                  <c:v>Nov 20, 2012</c:v>
                </c:pt>
                <c:pt idx="1174">
                  <c:v>Nov 21, 2012</c:v>
                </c:pt>
                <c:pt idx="1175">
                  <c:v>Nov 23, 2012</c:v>
                </c:pt>
                <c:pt idx="1176">
                  <c:v>Nov 26, 2012</c:v>
                </c:pt>
                <c:pt idx="1177">
                  <c:v>Nov 27, 2012</c:v>
                </c:pt>
                <c:pt idx="1178">
                  <c:v>Nov 28, 2012</c:v>
                </c:pt>
                <c:pt idx="1179">
                  <c:v>Nov 29, 2012</c:v>
                </c:pt>
                <c:pt idx="1180">
                  <c:v>Nov 30, 2012</c:v>
                </c:pt>
                <c:pt idx="1181">
                  <c:v>Dec 03, 2012</c:v>
                </c:pt>
                <c:pt idx="1182">
                  <c:v>Dec 04, 2012</c:v>
                </c:pt>
                <c:pt idx="1183">
                  <c:v>Dec 05, 2012</c:v>
                </c:pt>
                <c:pt idx="1184">
                  <c:v>Dec 06, 2012</c:v>
                </c:pt>
                <c:pt idx="1185">
                  <c:v>Dec 07, 2012</c:v>
                </c:pt>
                <c:pt idx="1186">
                  <c:v>Dec 10, 2012</c:v>
                </c:pt>
                <c:pt idx="1187">
                  <c:v>Dec 11, 2012</c:v>
                </c:pt>
                <c:pt idx="1188">
                  <c:v>Dec 12, 2012</c:v>
                </c:pt>
                <c:pt idx="1189">
                  <c:v>Dec 13, 2012</c:v>
                </c:pt>
                <c:pt idx="1190">
                  <c:v>Dec 14, 2012</c:v>
                </c:pt>
                <c:pt idx="1191">
                  <c:v>Dec 17, 2012</c:v>
                </c:pt>
                <c:pt idx="1192">
                  <c:v>Dec 18, 2012</c:v>
                </c:pt>
                <c:pt idx="1193">
                  <c:v>Dec 19, 2012</c:v>
                </c:pt>
                <c:pt idx="1194">
                  <c:v>Dec 20, 2012</c:v>
                </c:pt>
                <c:pt idx="1195">
                  <c:v>Dec 21, 2012</c:v>
                </c:pt>
                <c:pt idx="1196">
                  <c:v>Dec 24, 2012</c:v>
                </c:pt>
                <c:pt idx="1197">
                  <c:v>Dec 26, 2012</c:v>
                </c:pt>
                <c:pt idx="1198">
                  <c:v>Dec 27, 2012</c:v>
                </c:pt>
                <c:pt idx="1199">
                  <c:v>Dec 31, 2012</c:v>
                </c:pt>
                <c:pt idx="1200">
                  <c:v>2013</c:v>
                </c:pt>
                <c:pt idx="1201">
                  <c:v>Jan 03, 2013</c:v>
                </c:pt>
                <c:pt idx="1202">
                  <c:v>Jan 04, 2013</c:v>
                </c:pt>
                <c:pt idx="1203">
                  <c:v>Jan 07, 2013</c:v>
                </c:pt>
                <c:pt idx="1204">
                  <c:v>Jan 08, 2013</c:v>
                </c:pt>
                <c:pt idx="1205">
                  <c:v>Jan 09, 2013</c:v>
                </c:pt>
                <c:pt idx="1206">
                  <c:v>Jan 10, 2013</c:v>
                </c:pt>
                <c:pt idx="1207">
                  <c:v>Jan 11, 2013</c:v>
                </c:pt>
                <c:pt idx="1208">
                  <c:v>Jan 14, 2013</c:v>
                </c:pt>
                <c:pt idx="1209">
                  <c:v>Jan 15, 2013</c:v>
                </c:pt>
                <c:pt idx="1210">
                  <c:v>Jan 16, 2013</c:v>
                </c:pt>
                <c:pt idx="1211">
                  <c:v>Jan 18, 2013</c:v>
                </c:pt>
                <c:pt idx="1212">
                  <c:v>Jan 22, 2013</c:v>
                </c:pt>
                <c:pt idx="1213">
                  <c:v>Jan 23, 2013</c:v>
                </c:pt>
                <c:pt idx="1214">
                  <c:v>Jan 24, 2013</c:v>
                </c:pt>
                <c:pt idx="1215">
                  <c:v>Jan 25, 2013</c:v>
                </c:pt>
                <c:pt idx="1216">
                  <c:v>Jan 28, 2013</c:v>
                </c:pt>
                <c:pt idx="1217">
                  <c:v>Jan 29, 2013</c:v>
                </c:pt>
                <c:pt idx="1218">
                  <c:v>Jan 30, 2013</c:v>
                </c:pt>
                <c:pt idx="1219">
                  <c:v>Jan 31, 2013</c:v>
                </c:pt>
                <c:pt idx="1220">
                  <c:v>Feb 01, 2013</c:v>
                </c:pt>
                <c:pt idx="1221">
                  <c:v>Feb 04, 2013</c:v>
                </c:pt>
                <c:pt idx="1222">
                  <c:v>Feb 05, 2013</c:v>
                </c:pt>
                <c:pt idx="1223">
                  <c:v>Feb 06, 2013</c:v>
                </c:pt>
                <c:pt idx="1224">
                  <c:v>Feb 07, 2013</c:v>
                </c:pt>
                <c:pt idx="1225">
                  <c:v>Feb 08, 2013</c:v>
                </c:pt>
                <c:pt idx="1226">
                  <c:v>Feb 11, 2013</c:v>
                </c:pt>
                <c:pt idx="1227">
                  <c:v>Feb 12, 2013</c:v>
                </c:pt>
                <c:pt idx="1228">
                  <c:v>Feb 14, 2013</c:v>
                </c:pt>
                <c:pt idx="1229">
                  <c:v>Feb 15, 2013</c:v>
                </c:pt>
                <c:pt idx="1230">
                  <c:v>Feb 19, 2013</c:v>
                </c:pt>
                <c:pt idx="1231">
                  <c:v>Feb 20, 2013</c:v>
                </c:pt>
                <c:pt idx="1232">
                  <c:v>Feb 21, 2013</c:v>
                </c:pt>
                <c:pt idx="1233">
                  <c:v>Feb 22, 2013</c:v>
                </c:pt>
                <c:pt idx="1234">
                  <c:v>Feb 25, 2013</c:v>
                </c:pt>
                <c:pt idx="1235">
                  <c:v>Feb 26, 2013</c:v>
                </c:pt>
                <c:pt idx="1236">
                  <c:v>Feb 27, 2013</c:v>
                </c:pt>
                <c:pt idx="1237">
                  <c:v>Feb 28, 2013</c:v>
                </c:pt>
                <c:pt idx="1238">
                  <c:v>Mar 01, 2013</c:v>
                </c:pt>
                <c:pt idx="1239">
                  <c:v>Mar 04, 2013</c:v>
                </c:pt>
                <c:pt idx="1240">
                  <c:v>Mar 05, 2013</c:v>
                </c:pt>
                <c:pt idx="1241">
                  <c:v>Mar 06, 2013</c:v>
                </c:pt>
                <c:pt idx="1242">
                  <c:v>Mar 07, 2013</c:v>
                </c:pt>
                <c:pt idx="1243">
                  <c:v>Mar 08, 2013</c:v>
                </c:pt>
                <c:pt idx="1244">
                  <c:v>Mar 11, 2013</c:v>
                </c:pt>
                <c:pt idx="1245">
                  <c:v>Mar 12, 2013</c:v>
                </c:pt>
                <c:pt idx="1246">
                  <c:v>Mar 14, 2013</c:v>
                </c:pt>
                <c:pt idx="1247">
                  <c:v>Mar 15, 2013</c:v>
                </c:pt>
                <c:pt idx="1248">
                  <c:v>Mar 18, 2013</c:v>
                </c:pt>
                <c:pt idx="1249">
                  <c:v>Mar 19, 2013</c:v>
                </c:pt>
                <c:pt idx="1250">
                  <c:v>Mar 20, 2013</c:v>
                </c:pt>
                <c:pt idx="1251">
                  <c:v>Mar 21, 2013</c:v>
                </c:pt>
                <c:pt idx="1252">
                  <c:v>Mar 22, 2013</c:v>
                </c:pt>
                <c:pt idx="1253">
                  <c:v>Mar 25, 2013</c:v>
                </c:pt>
                <c:pt idx="1254">
                  <c:v>Mar 26, 2013</c:v>
                </c:pt>
                <c:pt idx="1255">
                  <c:v>Mar 27, 2013</c:v>
                </c:pt>
                <c:pt idx="1256">
                  <c:v>Mar 28, 2013</c:v>
                </c:pt>
                <c:pt idx="1257">
                  <c:v>Apr 01, 2013</c:v>
                </c:pt>
                <c:pt idx="1258">
                  <c:v>Apr 02, 2013</c:v>
                </c:pt>
                <c:pt idx="1259">
                  <c:v>Apr 03, 2013</c:v>
                </c:pt>
                <c:pt idx="1260">
                  <c:v>Apr 04, 2013</c:v>
                </c:pt>
                <c:pt idx="1261">
                  <c:v>Apr 05, 2013</c:v>
                </c:pt>
                <c:pt idx="1262">
                  <c:v>Apr 08, 2013</c:v>
                </c:pt>
                <c:pt idx="1263">
                  <c:v>Apr 09, 2013</c:v>
                </c:pt>
                <c:pt idx="1264">
                  <c:v>Apr 11, 2013</c:v>
                </c:pt>
                <c:pt idx="1265">
                  <c:v>Apr 12, 2013</c:v>
                </c:pt>
                <c:pt idx="1266">
                  <c:v>Apr 15, 2013</c:v>
                </c:pt>
                <c:pt idx="1267">
                  <c:v>Apr 16, 2013</c:v>
                </c:pt>
                <c:pt idx="1268">
                  <c:v>Apr 17, 2013</c:v>
                </c:pt>
                <c:pt idx="1269">
                  <c:v>Apr 18, 2013</c:v>
                </c:pt>
                <c:pt idx="1270">
                  <c:v>Apr 19, 2013</c:v>
                </c:pt>
                <c:pt idx="1271">
                  <c:v>Apr 22, 2013</c:v>
                </c:pt>
                <c:pt idx="1272">
                  <c:v>Apr 23, 2013</c:v>
                </c:pt>
                <c:pt idx="1273">
                  <c:v>Apr 24, 2013</c:v>
                </c:pt>
                <c:pt idx="1274">
                  <c:v>Apr 25, 2013</c:v>
                </c:pt>
                <c:pt idx="1275">
                  <c:v>Apr 26, 2013</c:v>
                </c:pt>
                <c:pt idx="1276">
                  <c:v>Apr 29, 2013</c:v>
                </c:pt>
                <c:pt idx="1277">
                  <c:v>Apr 30, 2013</c:v>
                </c:pt>
                <c:pt idx="1278">
                  <c:v>May 01, 2013</c:v>
                </c:pt>
                <c:pt idx="1279">
                  <c:v>May 02, 2013</c:v>
                </c:pt>
                <c:pt idx="1280">
                  <c:v>May 03, 2013</c:v>
                </c:pt>
                <c:pt idx="1281">
                  <c:v>May 06, 2013</c:v>
                </c:pt>
                <c:pt idx="1282">
                  <c:v>May 07, 2013</c:v>
                </c:pt>
                <c:pt idx="1283">
                  <c:v>May 08, 2013</c:v>
                </c:pt>
                <c:pt idx="1284">
                  <c:v>May 09, 2013</c:v>
                </c:pt>
                <c:pt idx="1285">
                  <c:v>May 10, 2013</c:v>
                </c:pt>
                <c:pt idx="1286">
                  <c:v>May 13, 2013</c:v>
                </c:pt>
                <c:pt idx="1287">
                  <c:v>May 14, 2013</c:v>
                </c:pt>
                <c:pt idx="1288">
                  <c:v>May 15, 2013</c:v>
                </c:pt>
                <c:pt idx="1289">
                  <c:v>May 16, 2013</c:v>
                </c:pt>
                <c:pt idx="1290">
                  <c:v>May 20, 2013</c:v>
                </c:pt>
                <c:pt idx="1291">
                  <c:v>May 21, 2013</c:v>
                </c:pt>
                <c:pt idx="1292">
                  <c:v>May 22, 2013</c:v>
                </c:pt>
                <c:pt idx="1293">
                  <c:v>May 23, 2013</c:v>
                </c:pt>
                <c:pt idx="1294">
                  <c:v>May 24, 2013</c:v>
                </c:pt>
                <c:pt idx="1295">
                  <c:v>May 28, 2013</c:v>
                </c:pt>
                <c:pt idx="1296">
                  <c:v>May 29, 2013</c:v>
                </c:pt>
                <c:pt idx="1297">
                  <c:v>May 30, 2013</c:v>
                </c:pt>
                <c:pt idx="1298">
                  <c:v>May 31, 2013</c:v>
                </c:pt>
                <c:pt idx="1299">
                  <c:v>Jun 03, 2013</c:v>
                </c:pt>
                <c:pt idx="1300">
                  <c:v>Jun 04, 2013</c:v>
                </c:pt>
                <c:pt idx="1301">
                  <c:v>Jun 05, 2013</c:v>
                </c:pt>
                <c:pt idx="1302">
                  <c:v>Jun 06, 2013</c:v>
                </c:pt>
                <c:pt idx="1303">
                  <c:v>Jun 07, 2013</c:v>
                </c:pt>
                <c:pt idx="1304">
                  <c:v>Jun 10, 2013</c:v>
                </c:pt>
                <c:pt idx="1305">
                  <c:v>Jun 11, 2013</c:v>
                </c:pt>
                <c:pt idx="1306">
                  <c:v>Jun 13, 2013</c:v>
                </c:pt>
                <c:pt idx="1307">
                  <c:v>Jun 14, 2013</c:v>
                </c:pt>
                <c:pt idx="1308">
                  <c:v>Jun 17, 2013</c:v>
                </c:pt>
                <c:pt idx="1309">
                  <c:v>Jun 18, 2013</c:v>
                </c:pt>
                <c:pt idx="1310">
                  <c:v>Jun 19, 2013</c:v>
                </c:pt>
                <c:pt idx="1311">
                  <c:v>Jun 20, 2013</c:v>
                </c:pt>
                <c:pt idx="1312">
                  <c:v>Jun 21, 2013</c:v>
                </c:pt>
                <c:pt idx="1313">
                  <c:v>Jun 24, 2013</c:v>
                </c:pt>
                <c:pt idx="1314">
                  <c:v>Jun 25, 2013</c:v>
                </c:pt>
                <c:pt idx="1315">
                  <c:v>Jun 26, 2013</c:v>
                </c:pt>
                <c:pt idx="1316">
                  <c:v>Jun 27, 2013</c:v>
                </c:pt>
                <c:pt idx="1317">
                  <c:v>Jun 28, 2013</c:v>
                </c:pt>
                <c:pt idx="1318">
                  <c:v>Jul 01, 2013</c:v>
                </c:pt>
                <c:pt idx="1319">
                  <c:v>Jul 02, 2013</c:v>
                </c:pt>
                <c:pt idx="1320">
                  <c:v>Jul 03, 2013</c:v>
                </c:pt>
                <c:pt idx="1321">
                  <c:v>Jul 05, 2013</c:v>
                </c:pt>
                <c:pt idx="1322">
                  <c:v>Jul 09, 2013</c:v>
                </c:pt>
                <c:pt idx="1323">
                  <c:v>Jul 10, 2013</c:v>
                </c:pt>
                <c:pt idx="1324">
                  <c:v>Jul 11, 2013</c:v>
                </c:pt>
                <c:pt idx="1325">
                  <c:v>Jul 12, 2013</c:v>
                </c:pt>
                <c:pt idx="1326">
                  <c:v>Jul 15, 2013</c:v>
                </c:pt>
                <c:pt idx="1327">
                  <c:v>Jul 16, 2013</c:v>
                </c:pt>
                <c:pt idx="1328">
                  <c:v>Jul 17, 2013</c:v>
                </c:pt>
                <c:pt idx="1329">
                  <c:v>Jul 18, 2013</c:v>
                </c:pt>
                <c:pt idx="1330">
                  <c:v>Jul 19, 2013</c:v>
                </c:pt>
                <c:pt idx="1331">
                  <c:v>Jul 22, 2013</c:v>
                </c:pt>
                <c:pt idx="1332">
                  <c:v>Jul 23, 2013</c:v>
                </c:pt>
                <c:pt idx="1333">
                  <c:v>Jul 24, 2013</c:v>
                </c:pt>
                <c:pt idx="1334">
                  <c:v>Jul 25, 2013</c:v>
                </c:pt>
                <c:pt idx="1335">
                  <c:v>Jul 26, 2013</c:v>
                </c:pt>
                <c:pt idx="1336">
                  <c:v>Jul 29, 2013</c:v>
                </c:pt>
                <c:pt idx="1337">
                  <c:v>Jul 30, 2013</c:v>
                </c:pt>
                <c:pt idx="1338">
                  <c:v>Jul 31, 2013</c:v>
                </c:pt>
                <c:pt idx="1339">
                  <c:v>Aug 01, 2013</c:v>
                </c:pt>
                <c:pt idx="1340">
                  <c:v>Aug 02, 2013</c:v>
                </c:pt>
                <c:pt idx="1341">
                  <c:v>Aug 05, 2013</c:v>
                </c:pt>
                <c:pt idx="1342">
                  <c:v>Aug 07, 2013</c:v>
                </c:pt>
                <c:pt idx="1343">
                  <c:v>Aug 08, 2013</c:v>
                </c:pt>
                <c:pt idx="1344">
                  <c:v>Aug 09, 2013</c:v>
                </c:pt>
                <c:pt idx="1345">
                  <c:v>Aug 12, 2013</c:v>
                </c:pt>
                <c:pt idx="1346">
                  <c:v>Aug 13, 2013</c:v>
                </c:pt>
                <c:pt idx="1347">
                  <c:v>Aug 14, 2013</c:v>
                </c:pt>
                <c:pt idx="1348">
                  <c:v>Aug 15, 2013</c:v>
                </c:pt>
                <c:pt idx="1349">
                  <c:v>Aug 16, 2013</c:v>
                </c:pt>
                <c:pt idx="1350">
                  <c:v>Aug 19, 2013</c:v>
                </c:pt>
                <c:pt idx="1351">
                  <c:v>Aug 20, 2013</c:v>
                </c:pt>
                <c:pt idx="1352">
                  <c:v>Aug 21, 2013</c:v>
                </c:pt>
                <c:pt idx="1353">
                  <c:v>Aug 22, 2013</c:v>
                </c:pt>
                <c:pt idx="1354">
                  <c:v>Aug 23, 2013</c:v>
                </c:pt>
                <c:pt idx="1355">
                  <c:v>Aug 26, 2013</c:v>
                </c:pt>
                <c:pt idx="1356">
                  <c:v>Aug 27, 2013</c:v>
                </c:pt>
                <c:pt idx="1357">
                  <c:v>Aug 28, 2013</c:v>
                </c:pt>
                <c:pt idx="1358">
                  <c:v>Aug 29, 2013</c:v>
                </c:pt>
                <c:pt idx="1359">
                  <c:v>Aug 30, 2013</c:v>
                </c:pt>
                <c:pt idx="1360">
                  <c:v>Sep 03, 2013</c:v>
                </c:pt>
                <c:pt idx="1361">
                  <c:v>Sep 04, 2013</c:v>
                </c:pt>
                <c:pt idx="1362">
                  <c:v>Sep 05, 2013</c:v>
                </c:pt>
                <c:pt idx="1363">
                  <c:v>Sep 06, 2013</c:v>
                </c:pt>
                <c:pt idx="1364">
                  <c:v>Sep 09, 2013</c:v>
                </c:pt>
                <c:pt idx="1365">
                  <c:v>Sep 10, 2013</c:v>
                </c:pt>
                <c:pt idx="1366">
                  <c:v>Sep 11, 2013</c:v>
                </c:pt>
                <c:pt idx="1367">
                  <c:v>Sep 12, 2013</c:v>
                </c:pt>
                <c:pt idx="1368">
                  <c:v>Sep 13, 2013</c:v>
                </c:pt>
                <c:pt idx="1369">
                  <c:v>Sep 16, 2013</c:v>
                </c:pt>
                <c:pt idx="1370">
                  <c:v>Sep 17, 2013</c:v>
                </c:pt>
                <c:pt idx="1371">
                  <c:v>Sep 18, 2013</c:v>
                </c:pt>
                <c:pt idx="1372">
                  <c:v>Sep 19, 2013</c:v>
                </c:pt>
                <c:pt idx="1373">
                  <c:v>Sep 20, 2013</c:v>
                </c:pt>
                <c:pt idx="1374">
                  <c:v>Sep 23, 2013</c:v>
                </c:pt>
                <c:pt idx="1375">
                  <c:v>Sep 24, 2013</c:v>
                </c:pt>
                <c:pt idx="1376">
                  <c:v>Sep 25, 2013</c:v>
                </c:pt>
                <c:pt idx="1377">
                  <c:v>Sep 27, 2013</c:v>
                </c:pt>
                <c:pt idx="1378">
                  <c:v>Sep 30, 2013</c:v>
                </c:pt>
                <c:pt idx="1379">
                  <c:v>Oct 01, 2013</c:v>
                </c:pt>
                <c:pt idx="1380">
                  <c:v>Oct 02, 2013</c:v>
                </c:pt>
                <c:pt idx="1381">
                  <c:v>Oct 03, 2013</c:v>
                </c:pt>
                <c:pt idx="1382">
                  <c:v>Oct 04, 2013</c:v>
                </c:pt>
                <c:pt idx="1383">
                  <c:v>Oct 07, 2013</c:v>
                </c:pt>
                <c:pt idx="1384">
                  <c:v>Oct 08, 2013</c:v>
                </c:pt>
                <c:pt idx="1385">
                  <c:v>Oct 09, 2013</c:v>
                </c:pt>
                <c:pt idx="1386">
                  <c:v>Oct 10, 2013</c:v>
                </c:pt>
                <c:pt idx="1387">
                  <c:v>Oct 11, 2013</c:v>
                </c:pt>
                <c:pt idx="1388">
                  <c:v>Oct 14, 2013</c:v>
                </c:pt>
                <c:pt idx="1389">
                  <c:v>Oct 15, 2013</c:v>
                </c:pt>
                <c:pt idx="1390">
                  <c:v>Oct 16, 2013</c:v>
                </c:pt>
                <c:pt idx="1391">
                  <c:v>Oct 17, 2013</c:v>
                </c:pt>
                <c:pt idx="1392">
                  <c:v>Oct 18, 2013</c:v>
                </c:pt>
                <c:pt idx="1393">
                  <c:v>Oct 21, 2013</c:v>
                </c:pt>
                <c:pt idx="1394">
                  <c:v>Oct 22, 2013</c:v>
                </c:pt>
                <c:pt idx="1395">
                  <c:v>Oct 23, 2013</c:v>
                </c:pt>
                <c:pt idx="1396">
                  <c:v>Oct 24, 2013</c:v>
                </c:pt>
                <c:pt idx="1397">
                  <c:v>Oct 28, 2013</c:v>
                </c:pt>
                <c:pt idx="1398">
                  <c:v>Oct 29, 2013</c:v>
                </c:pt>
                <c:pt idx="1399">
                  <c:v>Oct 30, 2013</c:v>
                </c:pt>
                <c:pt idx="1400">
                  <c:v>Oct 31, 2013</c:v>
                </c:pt>
                <c:pt idx="1401">
                  <c:v>Nov 01, 2013</c:v>
                </c:pt>
                <c:pt idx="1402">
                  <c:v>Nov 04, 2013</c:v>
                </c:pt>
                <c:pt idx="1403">
                  <c:v>Nov 05, 2013</c:v>
                </c:pt>
                <c:pt idx="1404">
                  <c:v>Nov 06, 2013</c:v>
                </c:pt>
                <c:pt idx="1405">
                  <c:v>Nov 07, 2013</c:v>
                </c:pt>
                <c:pt idx="1406">
                  <c:v>Nov 08, 2013</c:v>
                </c:pt>
                <c:pt idx="1407">
                  <c:v>Nov 11, 2013</c:v>
                </c:pt>
                <c:pt idx="1408">
                  <c:v>Nov 12, 2013</c:v>
                </c:pt>
                <c:pt idx="1409">
                  <c:v>Nov 13, 2013</c:v>
                </c:pt>
                <c:pt idx="1410">
                  <c:v>Nov 15, 2013</c:v>
                </c:pt>
                <c:pt idx="1411">
                  <c:v>Nov 18, 2013</c:v>
                </c:pt>
                <c:pt idx="1412">
                  <c:v>Nov 19, 2013</c:v>
                </c:pt>
                <c:pt idx="1413">
                  <c:v>Nov 20, 2013</c:v>
                </c:pt>
                <c:pt idx="1414">
                  <c:v>Nov 21, 2013</c:v>
                </c:pt>
                <c:pt idx="1415">
                  <c:v>Nov 22, 2013</c:v>
                </c:pt>
                <c:pt idx="1416">
                  <c:v>Nov 25, 2013</c:v>
                </c:pt>
                <c:pt idx="1417">
                  <c:v>Nov 26, 2013</c:v>
                </c:pt>
                <c:pt idx="1418">
                  <c:v>Nov 27, 2013</c:v>
                </c:pt>
                <c:pt idx="1419">
                  <c:v>Nov 29, 2013</c:v>
                </c:pt>
                <c:pt idx="1420">
                  <c:v>Dec 02, 2013</c:v>
                </c:pt>
                <c:pt idx="1421">
                  <c:v>Dec 03, 2013</c:v>
                </c:pt>
                <c:pt idx="1422">
                  <c:v>Dec 04, 2013</c:v>
                </c:pt>
                <c:pt idx="1423">
                  <c:v>Dec 06, 2013</c:v>
                </c:pt>
                <c:pt idx="1424">
                  <c:v>Dec 09, 2013</c:v>
                </c:pt>
                <c:pt idx="1425">
                  <c:v>Dec 10, 2013</c:v>
                </c:pt>
                <c:pt idx="1426">
                  <c:v>Dec 11, 2013</c:v>
                </c:pt>
                <c:pt idx="1427">
                  <c:v>Dec 12, 2013</c:v>
                </c:pt>
                <c:pt idx="1428">
                  <c:v>Dec 13, 2013</c:v>
                </c:pt>
                <c:pt idx="1429">
                  <c:v>Dec 16, 2013</c:v>
                </c:pt>
                <c:pt idx="1430">
                  <c:v>Dec 17, 2013</c:v>
                </c:pt>
                <c:pt idx="1431">
                  <c:v>Dec 18, 2013</c:v>
                </c:pt>
                <c:pt idx="1432">
                  <c:v>Dec 19, 2013</c:v>
                </c:pt>
                <c:pt idx="1433">
                  <c:v>Dec 20, 2013</c:v>
                </c:pt>
                <c:pt idx="1434">
                  <c:v>Dec 23, 2013</c:v>
                </c:pt>
                <c:pt idx="1435">
                  <c:v>Dec 24, 2013</c:v>
                </c:pt>
                <c:pt idx="1436">
                  <c:v>Dec 26, 2013</c:v>
                </c:pt>
                <c:pt idx="1437">
                  <c:v>Dec 27, 2013</c:v>
                </c:pt>
                <c:pt idx="1438">
                  <c:v>Dec 30, 2013</c:v>
                </c:pt>
                <c:pt idx="1439">
                  <c:v>Dec 31, 2013</c:v>
                </c:pt>
                <c:pt idx="1440">
                  <c:v>2014</c:v>
                </c:pt>
                <c:pt idx="1441">
                  <c:v>Jan 03, 2014</c:v>
                </c:pt>
                <c:pt idx="1442">
                  <c:v>Jan 06, 2014</c:v>
                </c:pt>
                <c:pt idx="1443">
                  <c:v>Jan 07, 2014</c:v>
                </c:pt>
                <c:pt idx="1444">
                  <c:v>Jan 08, 2014</c:v>
                </c:pt>
                <c:pt idx="1445">
                  <c:v>Jan 09, 2014</c:v>
                </c:pt>
                <c:pt idx="1446">
                  <c:v>Jan 13, 2014</c:v>
                </c:pt>
                <c:pt idx="1447">
                  <c:v>Jan 14, 2014</c:v>
                </c:pt>
                <c:pt idx="1448">
                  <c:v>Jan 15, 2014</c:v>
                </c:pt>
                <c:pt idx="1449">
                  <c:v>Jan 16, 2014</c:v>
                </c:pt>
                <c:pt idx="1450">
                  <c:v>Jan 17, 2014</c:v>
                </c:pt>
                <c:pt idx="1451">
                  <c:v>Jan 20, 2014</c:v>
                </c:pt>
                <c:pt idx="1452">
                  <c:v>Jan 21, 2014</c:v>
                </c:pt>
                <c:pt idx="1453">
                  <c:v>Jan 22, 2014</c:v>
                </c:pt>
                <c:pt idx="1454">
                  <c:v>Jan 23, 2014</c:v>
                </c:pt>
                <c:pt idx="1455">
                  <c:v>Jan 24, 2014</c:v>
                </c:pt>
                <c:pt idx="1456">
                  <c:v>Jan 27, 2014</c:v>
                </c:pt>
                <c:pt idx="1457">
                  <c:v>Jan 28, 2014</c:v>
                </c:pt>
                <c:pt idx="1458">
                  <c:v>Jan 29, 2014</c:v>
                </c:pt>
                <c:pt idx="1459">
                  <c:v>Jan 30, 2014</c:v>
                </c:pt>
                <c:pt idx="1460">
                  <c:v>Feb 03, 2014</c:v>
                </c:pt>
                <c:pt idx="1461">
                  <c:v>Feb 04, 2014</c:v>
                </c:pt>
                <c:pt idx="1462">
                  <c:v>Feb 05, 2014</c:v>
                </c:pt>
                <c:pt idx="1463">
                  <c:v>Feb 06, 2014</c:v>
                </c:pt>
                <c:pt idx="1464">
                  <c:v>Feb 07, 2014</c:v>
                </c:pt>
                <c:pt idx="1465">
                  <c:v>Feb 10, 2014</c:v>
                </c:pt>
                <c:pt idx="1466">
                  <c:v>Feb 11, 2014</c:v>
                </c:pt>
                <c:pt idx="1467">
                  <c:v>Feb 12, 2014</c:v>
                </c:pt>
                <c:pt idx="1468">
                  <c:v>Feb 13, 2014</c:v>
                </c:pt>
                <c:pt idx="1469">
                  <c:v>Feb 14, 2014</c:v>
                </c:pt>
                <c:pt idx="1470">
                  <c:v>Feb 18, 2014</c:v>
                </c:pt>
                <c:pt idx="1471">
                  <c:v>Feb 19, 2014</c:v>
                </c:pt>
                <c:pt idx="1472">
                  <c:v>Feb 21, 2014</c:v>
                </c:pt>
                <c:pt idx="1473">
                  <c:v>Feb 24, 2014</c:v>
                </c:pt>
                <c:pt idx="1474">
                  <c:v>Feb 25, 2014</c:v>
                </c:pt>
                <c:pt idx="1475">
                  <c:v>Feb 26, 2014</c:v>
                </c:pt>
                <c:pt idx="1476">
                  <c:v>Feb 27, 2014</c:v>
                </c:pt>
                <c:pt idx="1477">
                  <c:v>Feb 28, 2014</c:v>
                </c:pt>
                <c:pt idx="1478">
                  <c:v>Mar 04, 2014</c:v>
                </c:pt>
                <c:pt idx="1479">
                  <c:v>Mar 05, 2014</c:v>
                </c:pt>
                <c:pt idx="1480">
                  <c:v>Mar 06, 2014</c:v>
                </c:pt>
                <c:pt idx="1481">
                  <c:v>Mar 07, 2014</c:v>
                </c:pt>
                <c:pt idx="1482">
                  <c:v>Mar 10, 2014</c:v>
                </c:pt>
                <c:pt idx="1483">
                  <c:v>Mar 11, 2014</c:v>
                </c:pt>
                <c:pt idx="1484">
                  <c:v>Mar 12, 2014</c:v>
                </c:pt>
                <c:pt idx="1485">
                  <c:v>Mar 13, 2014</c:v>
                </c:pt>
                <c:pt idx="1486">
                  <c:v>Mar 14, 2014</c:v>
                </c:pt>
                <c:pt idx="1487">
                  <c:v>Mar 18, 2014</c:v>
                </c:pt>
                <c:pt idx="1488">
                  <c:v>Mar 19, 2014</c:v>
                </c:pt>
                <c:pt idx="1489">
                  <c:v>Mar 20, 2014</c:v>
                </c:pt>
                <c:pt idx="1490">
                  <c:v>Mar 21, 2014</c:v>
                </c:pt>
                <c:pt idx="1491">
                  <c:v>Mar 24, 2014</c:v>
                </c:pt>
                <c:pt idx="1492">
                  <c:v>Mar 25, 2014</c:v>
                </c:pt>
                <c:pt idx="1493">
                  <c:v>Mar 26, 2014</c:v>
                </c:pt>
                <c:pt idx="1494">
                  <c:v>Mar 27, 2014</c:v>
                </c:pt>
                <c:pt idx="1495">
                  <c:v>Mar 28, 2014</c:v>
                </c:pt>
                <c:pt idx="1496">
                  <c:v>Mar 31, 2014</c:v>
                </c:pt>
                <c:pt idx="1497">
                  <c:v>Apr 01, 2014</c:v>
                </c:pt>
                <c:pt idx="1498">
                  <c:v>Apr 02, 2014</c:v>
                </c:pt>
                <c:pt idx="1499">
                  <c:v>Apr 03, 2014</c:v>
                </c:pt>
                <c:pt idx="1500">
                  <c:v>Apr 04, 2014</c:v>
                </c:pt>
                <c:pt idx="1501">
                  <c:v>Apr 07, 2014</c:v>
                </c:pt>
                <c:pt idx="1502">
                  <c:v>Apr 08, 2014</c:v>
                </c:pt>
                <c:pt idx="1503">
                  <c:v>Apr 09, 2014</c:v>
                </c:pt>
                <c:pt idx="1504">
                  <c:v>Apr 10, 2014</c:v>
                </c:pt>
                <c:pt idx="1505">
                  <c:v>Apr 14, 2014</c:v>
                </c:pt>
                <c:pt idx="1506">
                  <c:v>Apr 15, 2014</c:v>
                </c:pt>
                <c:pt idx="1507">
                  <c:v>Apr 16, 2014</c:v>
                </c:pt>
                <c:pt idx="1508">
                  <c:v>Apr 17, 2014</c:v>
                </c:pt>
                <c:pt idx="1509">
                  <c:v>Apr 21, 2014</c:v>
                </c:pt>
                <c:pt idx="1510">
                  <c:v>Apr 22, 2014</c:v>
                </c:pt>
                <c:pt idx="1511">
                  <c:v>Apr 23, 2014</c:v>
                </c:pt>
                <c:pt idx="1512">
                  <c:v>Apr 24, 2014</c:v>
                </c:pt>
                <c:pt idx="1513">
                  <c:v>Apr 25, 2014</c:v>
                </c:pt>
                <c:pt idx="1514">
                  <c:v>Apr 28, 2014</c:v>
                </c:pt>
                <c:pt idx="1515">
                  <c:v>Apr 29, 2014</c:v>
                </c:pt>
                <c:pt idx="1516">
                  <c:v>May 01, 2014</c:v>
                </c:pt>
                <c:pt idx="1517">
                  <c:v>May 02, 2014</c:v>
                </c:pt>
                <c:pt idx="1518">
                  <c:v>May 05, 2014</c:v>
                </c:pt>
                <c:pt idx="1519">
                  <c:v>May 06, 2014</c:v>
                </c:pt>
                <c:pt idx="1520">
                  <c:v>May 07, 2014</c:v>
                </c:pt>
                <c:pt idx="1521">
                  <c:v>May 08, 2014</c:v>
                </c:pt>
                <c:pt idx="1522">
                  <c:v>May 09, 2014</c:v>
                </c:pt>
                <c:pt idx="1523">
                  <c:v>May 12, 2014</c:v>
                </c:pt>
                <c:pt idx="1524">
                  <c:v>May 13, 2014</c:v>
                </c:pt>
                <c:pt idx="1525">
                  <c:v>May 14, 2014</c:v>
                </c:pt>
                <c:pt idx="1526">
                  <c:v>May 15, 2014</c:v>
                </c:pt>
                <c:pt idx="1527">
                  <c:v>May 16, 2014</c:v>
                </c:pt>
                <c:pt idx="1528">
                  <c:v>May 19, 2014</c:v>
                </c:pt>
                <c:pt idx="1529">
                  <c:v>May 21, 2014</c:v>
                </c:pt>
                <c:pt idx="1530">
                  <c:v>May 22, 2014</c:v>
                </c:pt>
                <c:pt idx="1531">
                  <c:v>May 23, 2014</c:v>
                </c:pt>
                <c:pt idx="1532">
                  <c:v>May 26, 2014</c:v>
                </c:pt>
                <c:pt idx="1533">
                  <c:v>May 27, 2014</c:v>
                </c:pt>
                <c:pt idx="1534">
                  <c:v>May 28, 2014</c:v>
                </c:pt>
                <c:pt idx="1535">
                  <c:v>May 29, 2014</c:v>
                </c:pt>
                <c:pt idx="1536">
                  <c:v>May 30, 2014</c:v>
                </c:pt>
                <c:pt idx="1537">
                  <c:v>Jun 02, 2014</c:v>
                </c:pt>
                <c:pt idx="1538">
                  <c:v>Jun 03, 2014</c:v>
                </c:pt>
                <c:pt idx="1539">
                  <c:v>Jun 04, 2014</c:v>
                </c:pt>
                <c:pt idx="1540">
                  <c:v>Jun 05, 2014</c:v>
                </c:pt>
                <c:pt idx="1541">
                  <c:v>Jun 09, 2014</c:v>
                </c:pt>
                <c:pt idx="1542">
                  <c:v>Jun 10, 2014</c:v>
                </c:pt>
                <c:pt idx="1543">
                  <c:v>Jun 11, 2014</c:v>
                </c:pt>
                <c:pt idx="1544">
                  <c:v>Jun 12, 2014</c:v>
                </c:pt>
                <c:pt idx="1545">
                  <c:v>Jun 13, 2014</c:v>
                </c:pt>
                <c:pt idx="1546">
                  <c:v>Jun 16, 2014</c:v>
                </c:pt>
                <c:pt idx="1547">
                  <c:v>Jun 17, 2014</c:v>
                </c:pt>
                <c:pt idx="1548">
                  <c:v>Jun 19, 2014</c:v>
                </c:pt>
                <c:pt idx="1549">
                  <c:v>Jun 20, 2014</c:v>
                </c:pt>
                <c:pt idx="1550">
                  <c:v>Jun 23, 2014</c:v>
                </c:pt>
                <c:pt idx="1551">
                  <c:v>Jun 24, 2014</c:v>
                </c:pt>
                <c:pt idx="1552">
                  <c:v>Jun 25, 2014</c:v>
                </c:pt>
                <c:pt idx="1553">
                  <c:v>Jun 26, 2014</c:v>
                </c:pt>
                <c:pt idx="1554">
                  <c:v>Jun 27, 2014</c:v>
                </c:pt>
                <c:pt idx="1555">
                  <c:v>Jun 30, 2014</c:v>
                </c:pt>
                <c:pt idx="1556">
                  <c:v>Jul 01, 2014</c:v>
                </c:pt>
                <c:pt idx="1557">
                  <c:v>Jul 02, 2014</c:v>
                </c:pt>
                <c:pt idx="1558">
                  <c:v>Jul 03, 2014</c:v>
                </c:pt>
                <c:pt idx="1559">
                  <c:v>Jul 07, 2014</c:v>
                </c:pt>
                <c:pt idx="1560">
                  <c:v>Jul 08, 2014</c:v>
                </c:pt>
                <c:pt idx="1561">
                  <c:v>Jul 09, 2014</c:v>
                </c:pt>
                <c:pt idx="1562">
                  <c:v>Jul 10, 2014</c:v>
                </c:pt>
                <c:pt idx="1563">
                  <c:v>Jul 11, 2014</c:v>
                </c:pt>
                <c:pt idx="1564">
                  <c:v>Jul 14, 2014</c:v>
                </c:pt>
                <c:pt idx="1565">
                  <c:v>Jul 15, 2014</c:v>
                </c:pt>
                <c:pt idx="1566">
                  <c:v>Jul 16, 2014</c:v>
                </c:pt>
                <c:pt idx="1567">
                  <c:v>Jul 17, 2014</c:v>
                </c:pt>
                <c:pt idx="1568">
                  <c:v>Jul 18, 2014</c:v>
                </c:pt>
                <c:pt idx="1569">
                  <c:v>Jul 21, 2014</c:v>
                </c:pt>
                <c:pt idx="1570">
                  <c:v>Jul 22, 2014</c:v>
                </c:pt>
                <c:pt idx="1571">
                  <c:v>Jul 23, 2014</c:v>
                </c:pt>
                <c:pt idx="1572">
                  <c:v>Jul 24, 2014</c:v>
                </c:pt>
                <c:pt idx="1573">
                  <c:v>Jul 25, 2014</c:v>
                </c:pt>
                <c:pt idx="1574">
                  <c:v>Jul 28, 2014</c:v>
                </c:pt>
                <c:pt idx="1575">
                  <c:v>Jul 29, 2014</c:v>
                </c:pt>
                <c:pt idx="1576">
                  <c:v>Jul 30, 2014</c:v>
                </c:pt>
                <c:pt idx="1577">
                  <c:v>Jul 31, 2014</c:v>
                </c:pt>
                <c:pt idx="1578">
                  <c:v>Aug 01, 2014</c:v>
                </c:pt>
                <c:pt idx="1579">
                  <c:v>Aug 04, 2014</c:v>
                </c:pt>
                <c:pt idx="1580">
                  <c:v>Aug 06, 2014</c:v>
                </c:pt>
                <c:pt idx="1581">
                  <c:v>Aug 07, 2014</c:v>
                </c:pt>
                <c:pt idx="1582">
                  <c:v>Aug 08, 2014</c:v>
                </c:pt>
                <c:pt idx="1583">
                  <c:v>Aug 11, 2014</c:v>
                </c:pt>
                <c:pt idx="1584">
                  <c:v>Aug 12, 2014</c:v>
                </c:pt>
                <c:pt idx="1585">
                  <c:v>Aug 13, 2014</c:v>
                </c:pt>
                <c:pt idx="1586">
                  <c:v>Aug 14, 2014</c:v>
                </c:pt>
                <c:pt idx="1587">
                  <c:v>Aug 15, 2014</c:v>
                </c:pt>
                <c:pt idx="1588">
                  <c:v>Aug 18, 2014</c:v>
                </c:pt>
                <c:pt idx="1589">
                  <c:v>Aug 19, 2014</c:v>
                </c:pt>
                <c:pt idx="1590">
                  <c:v>Aug 20, 2014</c:v>
                </c:pt>
                <c:pt idx="1591">
                  <c:v>Aug 21, 2014</c:v>
                </c:pt>
                <c:pt idx="1592">
                  <c:v>Aug 25, 2014</c:v>
                </c:pt>
                <c:pt idx="1593">
                  <c:v>Aug 26, 2014</c:v>
                </c:pt>
                <c:pt idx="1594">
                  <c:v>Aug 27, 2014</c:v>
                </c:pt>
                <c:pt idx="1595">
                  <c:v>Aug 28, 2014</c:v>
                </c:pt>
                <c:pt idx="1596">
                  <c:v>Aug 29, 2014</c:v>
                </c:pt>
                <c:pt idx="1597">
                  <c:v>Sep 02, 2014</c:v>
                </c:pt>
                <c:pt idx="1598">
                  <c:v>Sep 03, 2014</c:v>
                </c:pt>
                <c:pt idx="1599">
                  <c:v>Sep 04, 2014</c:v>
                </c:pt>
                <c:pt idx="1600">
                  <c:v>Sep 05, 2014</c:v>
                </c:pt>
                <c:pt idx="1601">
                  <c:v>Sep 08, 2014</c:v>
                </c:pt>
                <c:pt idx="1602">
                  <c:v>Sep 09, 2014</c:v>
                </c:pt>
                <c:pt idx="1603">
                  <c:v>Sep 10, 2014</c:v>
                </c:pt>
                <c:pt idx="1604">
                  <c:v>Sep 11, 2014</c:v>
                </c:pt>
                <c:pt idx="1605">
                  <c:v>Sep 12, 2014</c:v>
                </c:pt>
                <c:pt idx="1606">
                  <c:v>Sep 15, 2014</c:v>
                </c:pt>
                <c:pt idx="1607">
                  <c:v>Sep 16, 2014</c:v>
                </c:pt>
                <c:pt idx="1608">
                  <c:v>Sep 17, 2014</c:v>
                </c:pt>
                <c:pt idx="1609">
                  <c:v>Sep 19, 2014</c:v>
                </c:pt>
                <c:pt idx="1610">
                  <c:v>Sep 22, 2014</c:v>
                </c:pt>
                <c:pt idx="1611">
                  <c:v>Sep 23, 2014</c:v>
                </c:pt>
                <c:pt idx="1612">
                  <c:v>Sep 24, 2014</c:v>
                </c:pt>
                <c:pt idx="1613">
                  <c:v>Sep 25, 2014</c:v>
                </c:pt>
                <c:pt idx="1614">
                  <c:v>Sep 26, 2014</c:v>
                </c:pt>
                <c:pt idx="1615">
                  <c:v>Sep 29, 2014</c:v>
                </c:pt>
                <c:pt idx="1616">
                  <c:v>Sep 30, 2014</c:v>
                </c:pt>
                <c:pt idx="1617">
                  <c:v>Oct 01, 2014</c:v>
                </c:pt>
                <c:pt idx="1618">
                  <c:v>Oct 02, 2014</c:v>
                </c:pt>
                <c:pt idx="1619">
                  <c:v>Oct 03, 2014</c:v>
                </c:pt>
                <c:pt idx="1620">
                  <c:v>Oct 06, 2014</c:v>
                </c:pt>
                <c:pt idx="1621">
                  <c:v>Oct 07, 2014</c:v>
                </c:pt>
                <c:pt idx="1622">
                  <c:v>Oct 08, 2014</c:v>
                </c:pt>
                <c:pt idx="1623">
                  <c:v>Oct 09, 2014</c:v>
                </c:pt>
                <c:pt idx="1624">
                  <c:v>Oct 10, 2014</c:v>
                </c:pt>
                <c:pt idx="1625">
                  <c:v>Oct 13, 2014</c:v>
                </c:pt>
                <c:pt idx="1626">
                  <c:v>Oct 14, 2014</c:v>
                </c:pt>
                <c:pt idx="1627">
                  <c:v>Oct 15, 2014</c:v>
                </c:pt>
                <c:pt idx="1628">
                  <c:v>Oct 16, 2014</c:v>
                </c:pt>
                <c:pt idx="1629">
                  <c:v>Oct 17, 2014</c:v>
                </c:pt>
                <c:pt idx="1630">
                  <c:v>Oct 20, 2014</c:v>
                </c:pt>
                <c:pt idx="1631">
                  <c:v>Oct 21, 2014</c:v>
                </c:pt>
                <c:pt idx="1632">
                  <c:v>Oct 22, 2014</c:v>
                </c:pt>
                <c:pt idx="1633">
                  <c:v>Oct 24, 2014</c:v>
                </c:pt>
                <c:pt idx="1634">
                  <c:v>Oct 27, 2014</c:v>
                </c:pt>
                <c:pt idx="1635">
                  <c:v>Oct 28, 2014</c:v>
                </c:pt>
                <c:pt idx="1636">
                  <c:v>Oct 29, 2014</c:v>
                </c:pt>
                <c:pt idx="1637">
                  <c:v>Oct 30, 2014</c:v>
                </c:pt>
                <c:pt idx="1638">
                  <c:v>Oct 31, 2014</c:v>
                </c:pt>
                <c:pt idx="1639">
                  <c:v>Nov 03, 2014</c:v>
                </c:pt>
                <c:pt idx="1640">
                  <c:v>Nov 04, 2014</c:v>
                </c:pt>
                <c:pt idx="1641">
                  <c:v>Nov 05, 2014</c:v>
                </c:pt>
                <c:pt idx="1642">
                  <c:v>Nov 06, 2014</c:v>
                </c:pt>
                <c:pt idx="1643">
                  <c:v>Nov 07, 2014</c:v>
                </c:pt>
                <c:pt idx="1644">
                  <c:v>Nov 10, 2014</c:v>
                </c:pt>
                <c:pt idx="1645">
                  <c:v>Nov 12, 2014</c:v>
                </c:pt>
                <c:pt idx="1646">
                  <c:v>Nov 13, 2014</c:v>
                </c:pt>
                <c:pt idx="1647">
                  <c:v>Nov 14, 2014</c:v>
                </c:pt>
                <c:pt idx="1648">
                  <c:v>Nov 17, 2014</c:v>
                </c:pt>
                <c:pt idx="1649">
                  <c:v>Nov 18, 2014</c:v>
                </c:pt>
                <c:pt idx="1650">
                  <c:v>Nov 19, 2014</c:v>
                </c:pt>
                <c:pt idx="1651">
                  <c:v>Nov 20, 2014</c:v>
                </c:pt>
                <c:pt idx="1652">
                  <c:v>Nov 21, 2014</c:v>
                </c:pt>
                <c:pt idx="1653">
                  <c:v>Nov 23, 2014</c:v>
                </c:pt>
                <c:pt idx="1654">
                  <c:v>Nov 24, 2014</c:v>
                </c:pt>
                <c:pt idx="1655">
                  <c:v>Nov 25, 2014</c:v>
                </c:pt>
                <c:pt idx="1656">
                  <c:v>Nov 26, 2014</c:v>
                </c:pt>
                <c:pt idx="1657">
                  <c:v>Nov 27, 2014</c:v>
                </c:pt>
                <c:pt idx="1658">
                  <c:v>Nov 28, 2014</c:v>
                </c:pt>
                <c:pt idx="1659">
                  <c:v>Dec 01, 2014</c:v>
                </c:pt>
                <c:pt idx="1660">
                  <c:v>Dec 02, 2014</c:v>
                </c:pt>
                <c:pt idx="1661">
                  <c:v>Dec 03, 2014</c:v>
                </c:pt>
                <c:pt idx="1662">
                  <c:v>Dec 04, 2014</c:v>
                </c:pt>
                <c:pt idx="1663">
                  <c:v>Dec 05, 2014</c:v>
                </c:pt>
                <c:pt idx="1664">
                  <c:v>Dec 08, 2014</c:v>
                </c:pt>
                <c:pt idx="1665">
                  <c:v>Dec 09, 2014</c:v>
                </c:pt>
                <c:pt idx="1666">
                  <c:v>Dec 10, 2014</c:v>
                </c:pt>
                <c:pt idx="1667">
                  <c:v>Dec 11, 2014</c:v>
                </c:pt>
                <c:pt idx="1668">
                  <c:v>Dec 12, 2014</c:v>
                </c:pt>
                <c:pt idx="1669">
                  <c:v>Dec 15, 2014</c:v>
                </c:pt>
                <c:pt idx="1670">
                  <c:v>Dec 16, 2014</c:v>
                </c:pt>
                <c:pt idx="1671">
                  <c:v>Dec 17, 2014</c:v>
                </c:pt>
                <c:pt idx="1672">
                  <c:v>Dec 18, 2014</c:v>
                </c:pt>
                <c:pt idx="1673">
                  <c:v>Dec 19, 2014</c:v>
                </c:pt>
                <c:pt idx="1674">
                  <c:v>Dec 22, 2014</c:v>
                </c:pt>
                <c:pt idx="1675">
                  <c:v>Dec 23, 2014</c:v>
                </c:pt>
                <c:pt idx="1676">
                  <c:v>Dec 24, 2014</c:v>
                </c:pt>
                <c:pt idx="1677">
                  <c:v>Dec 26, 2014</c:v>
                </c:pt>
                <c:pt idx="1678">
                  <c:v>Dec 29, 2014</c:v>
                </c:pt>
                <c:pt idx="1679">
                  <c:v>Dec 31, 2014</c:v>
                </c:pt>
                <c:pt idx="1680">
                  <c:v>2015</c:v>
                </c:pt>
                <c:pt idx="1681">
                  <c:v>Jan 05, 2015</c:v>
                </c:pt>
                <c:pt idx="1682">
                  <c:v>Jan 06, 2015</c:v>
                </c:pt>
                <c:pt idx="1683">
                  <c:v>Jan 07, 2015</c:v>
                </c:pt>
                <c:pt idx="1684">
                  <c:v>Jan 08, 2015</c:v>
                </c:pt>
                <c:pt idx="1685">
                  <c:v>Jan 09, 2015</c:v>
                </c:pt>
                <c:pt idx="1686">
                  <c:v>Jan 12, 2015</c:v>
                </c:pt>
                <c:pt idx="1687">
                  <c:v>Jan 13, 2015</c:v>
                </c:pt>
                <c:pt idx="1688">
                  <c:v>Jan 14, 2015</c:v>
                </c:pt>
                <c:pt idx="1689">
                  <c:v>Jan 15, 2015</c:v>
                </c:pt>
                <c:pt idx="1690">
                  <c:v>Jan 16, 2015</c:v>
                </c:pt>
                <c:pt idx="1691">
                  <c:v>Jan 20, 2015</c:v>
                </c:pt>
                <c:pt idx="1692">
                  <c:v>Jan 21, 2015</c:v>
                </c:pt>
                <c:pt idx="1693">
                  <c:v>Jan 22, 2015</c:v>
                </c:pt>
                <c:pt idx="1694">
                  <c:v>Jan 23, 2015</c:v>
                </c:pt>
                <c:pt idx="1695">
                  <c:v>Jan 26, 2015</c:v>
                </c:pt>
                <c:pt idx="1696">
                  <c:v>Jan 27, 2015</c:v>
                </c:pt>
                <c:pt idx="1697">
                  <c:v>Jan 28, 2015</c:v>
                </c:pt>
                <c:pt idx="1698">
                  <c:v>Jan 29, 2015</c:v>
                </c:pt>
                <c:pt idx="1699">
                  <c:v>Feb 02, 2015</c:v>
                </c:pt>
                <c:pt idx="1700">
                  <c:v>Feb 03, 2015</c:v>
                </c:pt>
                <c:pt idx="1701">
                  <c:v>Feb 04, 2015</c:v>
                </c:pt>
                <c:pt idx="1702">
                  <c:v>Feb 05, 2015</c:v>
                </c:pt>
                <c:pt idx="1703">
                  <c:v>Feb 06, 2015</c:v>
                </c:pt>
                <c:pt idx="1704">
                  <c:v>Feb 09, 2015</c:v>
                </c:pt>
                <c:pt idx="1705">
                  <c:v>Feb 10, 2015</c:v>
                </c:pt>
                <c:pt idx="1706">
                  <c:v>Feb 11, 2015</c:v>
                </c:pt>
                <c:pt idx="1707">
                  <c:v>Feb 12, 2015</c:v>
                </c:pt>
                <c:pt idx="1708">
                  <c:v>Feb 13, 2105</c:v>
                </c:pt>
                <c:pt idx="1709">
                  <c:v>Feb 16, 2015</c:v>
                </c:pt>
                <c:pt idx="1710">
                  <c:v>Feb 17, 2015</c:v>
                </c:pt>
                <c:pt idx="1711">
                  <c:v>Feb 18, 2015</c:v>
                </c:pt>
                <c:pt idx="1712">
                  <c:v>Feb 19, 2015</c:v>
                </c:pt>
                <c:pt idx="1713">
                  <c:v>Feb 20, 2015</c:v>
                </c:pt>
                <c:pt idx="1714">
                  <c:v>Feb 23, 2015</c:v>
                </c:pt>
                <c:pt idx="1715">
                  <c:v>Feb 24, 2015</c:v>
                </c:pt>
                <c:pt idx="1716">
                  <c:v>Feb 25, 2015</c:v>
                </c:pt>
                <c:pt idx="1717">
                  <c:v>Feb 26, 2015</c:v>
                </c:pt>
                <c:pt idx="1718">
                  <c:v>Feb 27, 2015</c:v>
                </c:pt>
                <c:pt idx="1719">
                  <c:v>Mar 02, 2015</c:v>
                </c:pt>
                <c:pt idx="1720">
                  <c:v>Mar 03, 2015</c:v>
                </c:pt>
                <c:pt idx="1721">
                  <c:v>Mar 04, 2015</c:v>
                </c:pt>
                <c:pt idx="1722">
                  <c:v>Mar 05, 2015</c:v>
                </c:pt>
                <c:pt idx="1723">
                  <c:v>Mar 06, 2015</c:v>
                </c:pt>
                <c:pt idx="1724">
                  <c:v>Mar 09, 2015</c:v>
                </c:pt>
                <c:pt idx="1725">
                  <c:v>Mar 10, 2015</c:v>
                </c:pt>
                <c:pt idx="1726">
                  <c:v>Mar 11, 2015</c:v>
                </c:pt>
                <c:pt idx="1727">
                  <c:v>Mar 12, 2015</c:v>
                </c:pt>
                <c:pt idx="1728">
                  <c:v>Mar 13, 2015</c:v>
                </c:pt>
                <c:pt idx="1729">
                  <c:v>Mar 16, 2015</c:v>
                </c:pt>
                <c:pt idx="1730">
                  <c:v>Mar 17, 2015</c:v>
                </c:pt>
                <c:pt idx="1731">
                  <c:v>Mar 18, 2015</c:v>
                </c:pt>
                <c:pt idx="1732">
                  <c:v>Mar 19, 2015</c:v>
                </c:pt>
                <c:pt idx="1733">
                  <c:v>Mar 20, 2015</c:v>
                </c:pt>
                <c:pt idx="1734">
                  <c:v>Mar 23, 2015</c:v>
                </c:pt>
                <c:pt idx="1735">
                  <c:v>Mar 24, 2015</c:v>
                </c:pt>
                <c:pt idx="1736">
                  <c:v>Mar 25, 2015</c:v>
                </c:pt>
                <c:pt idx="1737">
                  <c:v>Mar 26, 2015</c:v>
                </c:pt>
                <c:pt idx="1738">
                  <c:v>Mar 27, 2015</c:v>
                </c:pt>
                <c:pt idx="1739">
                  <c:v>Mar 30, 2015</c:v>
                </c:pt>
                <c:pt idx="1740">
                  <c:v>Apr 01, 2015</c:v>
                </c:pt>
                <c:pt idx="1741">
                  <c:v>Apr 02, 2015</c:v>
                </c:pt>
                <c:pt idx="1742">
                  <c:v>Apr 06, 2015</c:v>
                </c:pt>
                <c:pt idx="1743">
                  <c:v>Apr 07, 2015</c:v>
                </c:pt>
                <c:pt idx="1744">
                  <c:v>Apr 08, 2015</c:v>
                </c:pt>
                <c:pt idx="1745">
                  <c:v>Apr 09, 2015</c:v>
                </c:pt>
                <c:pt idx="1746">
                  <c:v>Apr 10, 2015</c:v>
                </c:pt>
                <c:pt idx="1747">
                  <c:v>Apr 13, 2015</c:v>
                </c:pt>
                <c:pt idx="1748">
                  <c:v>Apr 14, 2015</c:v>
                </c:pt>
                <c:pt idx="1749">
                  <c:v>Apr 15, 2015</c:v>
                </c:pt>
                <c:pt idx="1750">
                  <c:v>Apr 16, 2015</c:v>
                </c:pt>
                <c:pt idx="1751">
                  <c:v>Apr 17, 2015</c:v>
                </c:pt>
                <c:pt idx="1752">
                  <c:v>Apr 20, 2015</c:v>
                </c:pt>
                <c:pt idx="1753">
                  <c:v>Apr 21, 2015</c:v>
                </c:pt>
                <c:pt idx="1754">
                  <c:v>Apr 22, 2015</c:v>
                </c:pt>
                <c:pt idx="1755">
                  <c:v>Apr 23, 2015</c:v>
                </c:pt>
                <c:pt idx="1756">
                  <c:v>Apr 24, 2015</c:v>
                </c:pt>
                <c:pt idx="1757">
                  <c:v>Apr 27, 2015</c:v>
                </c:pt>
                <c:pt idx="1758">
                  <c:v>Apr 28, 2015</c:v>
                </c:pt>
                <c:pt idx="1759">
                  <c:v>Apr 29, 2015</c:v>
                </c:pt>
                <c:pt idx="1760">
                  <c:v>May 01, 2015</c:v>
                </c:pt>
                <c:pt idx="1761">
                  <c:v>May 04, 2015</c:v>
                </c:pt>
                <c:pt idx="1762">
                  <c:v>May 05, 2015</c:v>
                </c:pt>
                <c:pt idx="1763">
                  <c:v>May 06, 2015</c:v>
                </c:pt>
                <c:pt idx="1764">
                  <c:v>May 07, 2015</c:v>
                </c:pt>
                <c:pt idx="1765">
                  <c:v>May 08, 2015</c:v>
                </c:pt>
                <c:pt idx="1766">
                  <c:v>May 11, 2015</c:v>
                </c:pt>
                <c:pt idx="1767">
                  <c:v>May 12, 2015</c:v>
                </c:pt>
                <c:pt idx="1768">
                  <c:v>May 13, 2015</c:v>
                </c:pt>
                <c:pt idx="1769">
                  <c:v>May 14, 2015</c:v>
                </c:pt>
                <c:pt idx="1770">
                  <c:v>May 15, 2015</c:v>
                </c:pt>
                <c:pt idx="1771">
                  <c:v>May 18, 2015</c:v>
                </c:pt>
                <c:pt idx="1772">
                  <c:v>May 19, 2015</c:v>
                </c:pt>
                <c:pt idx="1773">
                  <c:v>May 20, 2015</c:v>
                </c:pt>
                <c:pt idx="1774">
                  <c:v>May 21, 2015</c:v>
                </c:pt>
                <c:pt idx="1775">
                  <c:v>May 22, 2015</c:v>
                </c:pt>
                <c:pt idx="1776">
                  <c:v>May 26, 2015</c:v>
                </c:pt>
                <c:pt idx="1777">
                  <c:v>May 27, 2015</c:v>
                </c:pt>
                <c:pt idx="1778">
                  <c:v>May 28, 2015</c:v>
                </c:pt>
                <c:pt idx="1779">
                  <c:v>Jun 01, 2015</c:v>
                </c:pt>
                <c:pt idx="1780">
                  <c:v>Jun 02, 2015</c:v>
                </c:pt>
                <c:pt idx="1781">
                  <c:v>Jun 03, 2015</c:v>
                </c:pt>
                <c:pt idx="1782">
                  <c:v>Jun 04, 2015</c:v>
                </c:pt>
                <c:pt idx="1783">
                  <c:v>Jun 05, 2015</c:v>
                </c:pt>
                <c:pt idx="1784">
                  <c:v>Jun 08, 2015</c:v>
                </c:pt>
                <c:pt idx="1785">
                  <c:v>Jun 09, 2015</c:v>
                </c:pt>
                <c:pt idx="1786">
                  <c:v>Jun 10, 2015</c:v>
                </c:pt>
                <c:pt idx="1787">
                  <c:v>Jun 11, 2015</c:v>
                </c:pt>
                <c:pt idx="1788">
                  <c:v>Jun 12, 2015</c:v>
                </c:pt>
                <c:pt idx="1789">
                  <c:v>Jun 15, 2015</c:v>
                </c:pt>
                <c:pt idx="1790">
                  <c:v>Jun 16, 2015</c:v>
                </c:pt>
                <c:pt idx="1791">
                  <c:v>Jun 17, 2015</c:v>
                </c:pt>
                <c:pt idx="1792">
                  <c:v>Jun 18, 2015</c:v>
                </c:pt>
                <c:pt idx="1793">
                  <c:v>Jun 19, 2015</c:v>
                </c:pt>
                <c:pt idx="1794">
                  <c:v>Jun 22, 2015</c:v>
                </c:pt>
                <c:pt idx="1795">
                  <c:v>Jun 23, 2015</c:v>
                </c:pt>
                <c:pt idx="1796">
                  <c:v>Jun 24, 2015</c:v>
                </c:pt>
                <c:pt idx="1797">
                  <c:v>Jun 25, 2015</c:v>
                </c:pt>
                <c:pt idx="1798">
                  <c:v>Jun 26, 2015</c:v>
                </c:pt>
                <c:pt idx="1799">
                  <c:v>Jun 29, 2015</c:v>
                </c:pt>
                <c:pt idx="1800">
                  <c:v>Jun 30, 2015</c:v>
                </c:pt>
                <c:pt idx="1801">
                  <c:v>Jul 01, 2015</c:v>
                </c:pt>
                <c:pt idx="1802">
                  <c:v>Jul 02, 2015</c:v>
                </c:pt>
                <c:pt idx="1803">
                  <c:v>Jul 03, 2015</c:v>
                </c:pt>
                <c:pt idx="1804">
                  <c:v>Jul 06, 2015</c:v>
                </c:pt>
                <c:pt idx="1805">
                  <c:v>Jul 07, 2015</c:v>
                </c:pt>
                <c:pt idx="1806">
                  <c:v>Jul 08, 2015</c:v>
                </c:pt>
                <c:pt idx="1807">
                  <c:v>Jul 09, 2015</c:v>
                </c:pt>
                <c:pt idx="1808">
                  <c:v>Jul 10, 2015</c:v>
                </c:pt>
                <c:pt idx="1809">
                  <c:v>Jul 13, 2015</c:v>
                </c:pt>
                <c:pt idx="1810">
                  <c:v>Jul 14, 2015</c:v>
                </c:pt>
                <c:pt idx="1811">
                  <c:v>Jul 15, 2015</c:v>
                </c:pt>
                <c:pt idx="1812">
                  <c:v>Jul 16, 2015</c:v>
                </c:pt>
                <c:pt idx="1813">
                  <c:v>Jul 17, 2015</c:v>
                </c:pt>
                <c:pt idx="1814">
                  <c:v>Jul 20, 2015</c:v>
                </c:pt>
                <c:pt idx="1815">
                  <c:v>Jul 21, 2015</c:v>
                </c:pt>
                <c:pt idx="1816">
                  <c:v>Jul 22, 2015</c:v>
                </c:pt>
                <c:pt idx="1817">
                  <c:v>Jul 23, 2015</c:v>
                </c:pt>
                <c:pt idx="1818">
                  <c:v>Jul 24, 2015</c:v>
                </c:pt>
                <c:pt idx="1819">
                  <c:v>Jul 27, 2015</c:v>
                </c:pt>
                <c:pt idx="1820">
                  <c:v>Jul 28, 2015</c:v>
                </c:pt>
                <c:pt idx="1821">
                  <c:v>Jul 29, 2015</c:v>
                </c:pt>
                <c:pt idx="1822">
                  <c:v>Jul 30, 2015</c:v>
                </c:pt>
                <c:pt idx="1823">
                  <c:v>Aug 03, 2015</c:v>
                </c:pt>
                <c:pt idx="1824">
                  <c:v>Aug 04, 2015</c:v>
                </c:pt>
                <c:pt idx="1825">
                  <c:v>Aug 05, 2015</c:v>
                </c:pt>
                <c:pt idx="1826">
                  <c:v>Aug 06, 2015</c:v>
                </c:pt>
                <c:pt idx="1827">
                  <c:v>Aug 07, 2015</c:v>
                </c:pt>
                <c:pt idx="1828">
                  <c:v>Aug 10, 2015</c:v>
                </c:pt>
                <c:pt idx="1829">
                  <c:v>Aug 11, 2015</c:v>
                </c:pt>
                <c:pt idx="1830">
                  <c:v>Aug 12, 2015</c:v>
                </c:pt>
                <c:pt idx="1831">
                  <c:v>Aug 13, 2015</c:v>
                </c:pt>
                <c:pt idx="1832">
                  <c:v>Aug 14, 2015</c:v>
                </c:pt>
                <c:pt idx="1833">
                  <c:v>Aug 17, 2015</c:v>
                </c:pt>
                <c:pt idx="1834">
                  <c:v>Aug 18, 2015</c:v>
                </c:pt>
                <c:pt idx="1835">
                  <c:v>Aug 19, 2015</c:v>
                </c:pt>
                <c:pt idx="1836">
                  <c:v>Aug 20, 2015</c:v>
                </c:pt>
                <c:pt idx="1837">
                  <c:v>Aug 21, 2015</c:v>
                </c:pt>
                <c:pt idx="1838">
                  <c:v>Aug 24, 2015</c:v>
                </c:pt>
                <c:pt idx="1839">
                  <c:v>Aug 25, 2015</c:v>
                </c:pt>
                <c:pt idx="1840">
                  <c:v>Aug 26, 2015</c:v>
                </c:pt>
                <c:pt idx="1841">
                  <c:v>Aug 27, 2015</c:v>
                </c:pt>
                <c:pt idx="1842">
                  <c:v>Sep 01, 2015</c:v>
                </c:pt>
                <c:pt idx="1843">
                  <c:v>Sep 02, 2015</c:v>
                </c:pt>
                <c:pt idx="1844">
                  <c:v>Sep 03, 2015</c:v>
                </c:pt>
                <c:pt idx="1845">
                  <c:v>Sep 04, 2015</c:v>
                </c:pt>
                <c:pt idx="1846">
                  <c:v>Sep 07, 2015</c:v>
                </c:pt>
                <c:pt idx="1847">
                  <c:v>Sep 08, 2015</c:v>
                </c:pt>
                <c:pt idx="1848">
                  <c:v>Sep 09, 2015</c:v>
                </c:pt>
                <c:pt idx="1849">
                  <c:v>Sep 10, 2015</c:v>
                </c:pt>
                <c:pt idx="1850">
                  <c:v>Sep 11, 2015</c:v>
                </c:pt>
                <c:pt idx="1851">
                  <c:v>Sep 14, 2015</c:v>
                </c:pt>
                <c:pt idx="1852">
                  <c:v>Sep 15, 2015</c:v>
                </c:pt>
                <c:pt idx="1853">
                  <c:v>Sep 16, 2015</c:v>
                </c:pt>
                <c:pt idx="1854">
                  <c:v>Sep 17, 2015</c:v>
                </c:pt>
                <c:pt idx="1855">
                  <c:v>Sep 18, 2015</c:v>
                </c:pt>
                <c:pt idx="1856">
                  <c:v>Sep 21, 2015</c:v>
                </c:pt>
                <c:pt idx="1857">
                  <c:v>Sep 22, 2015</c:v>
                </c:pt>
                <c:pt idx="1858">
                  <c:v>Sep 23, 2015</c:v>
                </c:pt>
                <c:pt idx="1859">
                  <c:v>Sep 24, 2015</c:v>
                </c:pt>
                <c:pt idx="1860">
                  <c:v>Sep 25, 2015</c:v>
                </c:pt>
                <c:pt idx="1861">
                  <c:v>Sep 28, 2015</c:v>
                </c:pt>
                <c:pt idx="1862">
                  <c:v>Sep 29, 2015</c:v>
                </c:pt>
                <c:pt idx="1863">
                  <c:v>Sep 30, 2015</c:v>
                </c:pt>
                <c:pt idx="1864">
                  <c:v>Oct 01, 2015</c:v>
                </c:pt>
                <c:pt idx="1865">
                  <c:v>Oct 02, 2015</c:v>
                </c:pt>
                <c:pt idx="1866">
                  <c:v>Oct 05, 2015</c:v>
                </c:pt>
                <c:pt idx="1867">
                  <c:v>Oct 06, 2015</c:v>
                </c:pt>
                <c:pt idx="1868">
                  <c:v>Oct 07, 2015</c:v>
                </c:pt>
                <c:pt idx="1869">
                  <c:v>Oct 08, 2015</c:v>
                </c:pt>
                <c:pt idx="1870">
                  <c:v>Oct 09, 2015</c:v>
                </c:pt>
                <c:pt idx="1871">
                  <c:v>Oct 12, 2015</c:v>
                </c:pt>
                <c:pt idx="1872">
                  <c:v>Oct 13, 2015</c:v>
                </c:pt>
                <c:pt idx="1873">
                  <c:v>Oct 14, 2015</c:v>
                </c:pt>
                <c:pt idx="1874">
                  <c:v>Oct 15, 2015</c:v>
                </c:pt>
                <c:pt idx="1875">
                  <c:v>Oct 16, 2015</c:v>
                </c:pt>
                <c:pt idx="1876">
                  <c:v>Oct 19, 2015</c:v>
                </c:pt>
                <c:pt idx="1877">
                  <c:v>Oct 20, 2015</c:v>
                </c:pt>
                <c:pt idx="1878">
                  <c:v>Oct 21, 2015</c:v>
                </c:pt>
                <c:pt idx="1879">
                  <c:v>Oct 22, 2015</c:v>
                </c:pt>
                <c:pt idx="1880">
                  <c:v>Oct 23, 2015</c:v>
                </c:pt>
                <c:pt idx="1881">
                  <c:v>Oct 26, 2015</c:v>
                </c:pt>
                <c:pt idx="1882">
                  <c:v>Oct 27, 2015</c:v>
                </c:pt>
                <c:pt idx="1883">
                  <c:v>Oct 28, 2015</c:v>
                </c:pt>
                <c:pt idx="1884">
                  <c:v>Oct 29, 2015</c:v>
                </c:pt>
                <c:pt idx="1885">
                  <c:v>Nov 02, 2015</c:v>
                </c:pt>
                <c:pt idx="1886">
                  <c:v>Nov 03, 2015</c:v>
                </c:pt>
                <c:pt idx="1887">
                  <c:v>Nov 04, 2015</c:v>
                </c:pt>
                <c:pt idx="1888">
                  <c:v>Nov 05, 2015</c:v>
                </c:pt>
                <c:pt idx="1889">
                  <c:v>Nov 06, 2015</c:v>
                </c:pt>
                <c:pt idx="1890">
                  <c:v>Nov 09, 2015</c:v>
                </c:pt>
                <c:pt idx="1891">
                  <c:v>Nov 10, 2015</c:v>
                </c:pt>
                <c:pt idx="1892">
                  <c:v>Nov 11, 2015</c:v>
                </c:pt>
                <c:pt idx="1893">
                  <c:v>Nov 12, 2015</c:v>
                </c:pt>
                <c:pt idx="1894">
                  <c:v>Nov 13, 2015</c:v>
                </c:pt>
                <c:pt idx="1895">
                  <c:v>Nov 16, 2015</c:v>
                </c:pt>
                <c:pt idx="1896">
                  <c:v>Nov 17, 2015</c:v>
                </c:pt>
                <c:pt idx="1897">
                  <c:v>Nov 18, 2015</c:v>
                </c:pt>
                <c:pt idx="1898">
                  <c:v>Nov 19, 2015</c:v>
                </c:pt>
                <c:pt idx="1899">
                  <c:v>Nov 20, 2015</c:v>
                </c:pt>
                <c:pt idx="1900">
                  <c:v>Nov 23, 2015</c:v>
                </c:pt>
                <c:pt idx="1901">
                  <c:v>Nov 24, 2015</c:v>
                </c:pt>
                <c:pt idx="1902">
                  <c:v>Nov 25, 2015</c:v>
                </c:pt>
                <c:pt idx="1903">
                  <c:v>Nov 26, 2015</c:v>
                </c:pt>
                <c:pt idx="1904">
                  <c:v>Nov 27, 2015</c:v>
                </c:pt>
                <c:pt idx="1905">
                  <c:v>Dec 01, 2015</c:v>
                </c:pt>
                <c:pt idx="1906">
                  <c:v>Dec 02, 2015</c:v>
                </c:pt>
                <c:pt idx="1907">
                  <c:v>Dec 03, 2015</c:v>
                </c:pt>
                <c:pt idx="1908">
                  <c:v>Dec 04, 2015</c:v>
                </c:pt>
                <c:pt idx="1909">
                  <c:v>Dec 07, 2015</c:v>
                </c:pt>
                <c:pt idx="1910">
                  <c:v>Dec 08, 2015</c:v>
                </c:pt>
                <c:pt idx="1911">
                  <c:v>Dec 09, 2015</c:v>
                </c:pt>
                <c:pt idx="1912">
                  <c:v>Dec 11, 2015</c:v>
                </c:pt>
                <c:pt idx="1913">
                  <c:v>Dec 14, 2015</c:v>
                </c:pt>
                <c:pt idx="1914">
                  <c:v>Dec 15, 2015</c:v>
                </c:pt>
                <c:pt idx="1915">
                  <c:v>Dec 18, 2015</c:v>
                </c:pt>
                <c:pt idx="1916">
                  <c:v>Dec 22, 2015</c:v>
                </c:pt>
                <c:pt idx="1917">
                  <c:v>Dec 24, 2015</c:v>
                </c:pt>
                <c:pt idx="1918">
                  <c:v>Dec 28, 2015</c:v>
                </c:pt>
                <c:pt idx="1919">
                  <c:v>Dec 29, 2015</c:v>
                </c:pt>
                <c:pt idx="1920">
                  <c:v>2016</c:v>
                </c:pt>
                <c:pt idx="1921">
                  <c:v>Jan 04, 2016</c:v>
                </c:pt>
                <c:pt idx="1922">
                  <c:v>Jan 05, 2016</c:v>
                </c:pt>
                <c:pt idx="1923">
                  <c:v>Jan 06, 2016</c:v>
                </c:pt>
                <c:pt idx="1924">
                  <c:v>Jan 07, 2016</c:v>
                </c:pt>
                <c:pt idx="1925">
                  <c:v>Jan 08, 2016</c:v>
                </c:pt>
                <c:pt idx="1926">
                  <c:v>Jan 11, 2016</c:v>
                </c:pt>
                <c:pt idx="1927">
                  <c:v>Jan 12, 2016</c:v>
                </c:pt>
                <c:pt idx="1928">
                  <c:v>Jan 13, 2016</c:v>
                </c:pt>
                <c:pt idx="1929">
                  <c:v>Jan 14, 2016</c:v>
                </c:pt>
                <c:pt idx="1930">
                  <c:v>Jan 15, 2016</c:v>
                </c:pt>
                <c:pt idx="1931">
                  <c:v>Jan 18, 2016</c:v>
                </c:pt>
                <c:pt idx="1932">
                  <c:v>Jan 19, 2016</c:v>
                </c:pt>
                <c:pt idx="1933">
                  <c:v>Jan 20, 2016</c:v>
                </c:pt>
                <c:pt idx="1934">
                  <c:v>Jan 21, 2016</c:v>
                </c:pt>
                <c:pt idx="1935">
                  <c:v>Jan 22, 2016</c:v>
                </c:pt>
                <c:pt idx="1936">
                  <c:v>Jan 25, 2016</c:v>
                </c:pt>
                <c:pt idx="1937">
                  <c:v>Jan 26, 2016</c:v>
                </c:pt>
                <c:pt idx="1938">
                  <c:v>Jan 27, 2016</c:v>
                </c:pt>
                <c:pt idx="1939">
                  <c:v>Jan 28, 2016</c:v>
                </c:pt>
                <c:pt idx="1940">
                  <c:v>Jan 29, 2016</c:v>
                </c:pt>
                <c:pt idx="1941">
                  <c:v>Feb 01, 2016</c:v>
                </c:pt>
                <c:pt idx="1942">
                  <c:v>Feb 02, 2016</c:v>
                </c:pt>
                <c:pt idx="1943">
                  <c:v>Feb 03, 2016</c:v>
                </c:pt>
                <c:pt idx="1944">
                  <c:v>Feb 05, 2016</c:v>
                </c:pt>
                <c:pt idx="1945">
                  <c:v>Feb 08, 2016</c:v>
                </c:pt>
                <c:pt idx="1946">
                  <c:v>Feb 09, 2016</c:v>
                </c:pt>
                <c:pt idx="1947">
                  <c:v>Feb 10, 2016</c:v>
                </c:pt>
                <c:pt idx="1948">
                  <c:v>Feb 11, 2016</c:v>
                </c:pt>
                <c:pt idx="1949">
                  <c:v>Feb 12, 2016</c:v>
                </c:pt>
                <c:pt idx="1950">
                  <c:v>Feb 16, 2016</c:v>
                </c:pt>
                <c:pt idx="1951">
                  <c:v>Feb 17, 2016</c:v>
                </c:pt>
                <c:pt idx="1952">
                  <c:v>Feb 18, 2016</c:v>
                </c:pt>
                <c:pt idx="1953">
                  <c:v>Feb 19, 2016</c:v>
                </c:pt>
                <c:pt idx="1954">
                  <c:v>Feb 22, 2016</c:v>
                </c:pt>
                <c:pt idx="1955">
                  <c:v>Feb 23, 2016</c:v>
                </c:pt>
                <c:pt idx="1956">
                  <c:v>Feb 24, 2016</c:v>
                </c:pt>
                <c:pt idx="1957">
                  <c:v>Feb 25, 2016</c:v>
                </c:pt>
                <c:pt idx="1958">
                  <c:v>Feb 26, 2016</c:v>
                </c:pt>
                <c:pt idx="1959">
                  <c:v>Feb 29, 2016</c:v>
                </c:pt>
                <c:pt idx="1960">
                  <c:v>Mar 01, 2016</c:v>
                </c:pt>
                <c:pt idx="1961">
                  <c:v>Mar 02, 2016</c:v>
                </c:pt>
                <c:pt idx="1962">
                  <c:v>Mar 03, 2016</c:v>
                </c:pt>
                <c:pt idx="1963">
                  <c:v>Mar 04, 2016</c:v>
                </c:pt>
                <c:pt idx="1964">
                  <c:v>Mar 07, 2016</c:v>
                </c:pt>
                <c:pt idx="1965">
                  <c:v>Mar 08, 2016</c:v>
                </c:pt>
                <c:pt idx="1966">
                  <c:v>Mar 09, 2016</c:v>
                </c:pt>
                <c:pt idx="1967">
                  <c:v>Mar 10, 2016</c:v>
                </c:pt>
                <c:pt idx="1968">
                  <c:v>Mar 11, 2016</c:v>
                </c:pt>
                <c:pt idx="1969">
                  <c:v>Mar 14, 2016</c:v>
                </c:pt>
                <c:pt idx="1970">
                  <c:v>Mar 15, 2016</c:v>
                </c:pt>
                <c:pt idx="1971">
                  <c:v>Mar 17, 2016</c:v>
                </c:pt>
                <c:pt idx="1972">
                  <c:v>Mar 18, 2016</c:v>
                </c:pt>
                <c:pt idx="1973">
                  <c:v>Mar 21, 2016</c:v>
                </c:pt>
                <c:pt idx="1974">
                  <c:v>Mar 22, 2016</c:v>
                </c:pt>
                <c:pt idx="1975">
                  <c:v>Mar 23, 2016</c:v>
                </c:pt>
                <c:pt idx="1976">
                  <c:v>Mar 24, 2016</c:v>
                </c:pt>
                <c:pt idx="1977">
                  <c:v>Mar 28, 2016</c:v>
                </c:pt>
                <c:pt idx="1978">
                  <c:v>Mar 29, 2016</c:v>
                </c:pt>
                <c:pt idx="1979">
                  <c:v>Mar 30, 2016</c:v>
                </c:pt>
                <c:pt idx="1980">
                  <c:v>Mar 31, 2016</c:v>
                </c:pt>
                <c:pt idx="1981">
                  <c:v>Apr 01, 2016</c:v>
                </c:pt>
                <c:pt idx="1982">
                  <c:v>Apr 04, 2016</c:v>
                </c:pt>
                <c:pt idx="1983">
                  <c:v>Apr 05, 2016</c:v>
                </c:pt>
                <c:pt idx="1984">
                  <c:v>Apr 06, 2016</c:v>
                </c:pt>
                <c:pt idx="1985">
                  <c:v>Apr 07, 2016</c:v>
                </c:pt>
                <c:pt idx="1986">
                  <c:v>Apr 08, 2016</c:v>
                </c:pt>
                <c:pt idx="1987">
                  <c:v>Apr 11, 2016</c:v>
                </c:pt>
                <c:pt idx="1988">
                  <c:v>Apr 12, 2016</c:v>
                </c:pt>
                <c:pt idx="1989">
                  <c:v>Apr 13, 2016</c:v>
                </c:pt>
                <c:pt idx="1990">
                  <c:v>Apr 14, 2016</c:v>
                </c:pt>
                <c:pt idx="1991">
                  <c:v>Apr 15, 2016</c:v>
                </c:pt>
                <c:pt idx="1992">
                  <c:v>Apr 18, 2016</c:v>
                </c:pt>
                <c:pt idx="1993">
                  <c:v>Apr 19, 2016</c:v>
                </c:pt>
                <c:pt idx="1994">
                  <c:v>Apr 20, 2016</c:v>
                </c:pt>
                <c:pt idx="1995">
                  <c:v>Apr 21, 2016</c:v>
                </c:pt>
                <c:pt idx="1996">
                  <c:v>Apr 25, 2016</c:v>
                </c:pt>
                <c:pt idx="1997">
                  <c:v>Apr 26, 2016</c:v>
                </c:pt>
                <c:pt idx="1998">
                  <c:v>Apr 27, 2016</c:v>
                </c:pt>
                <c:pt idx="1999">
                  <c:v>Apr 28, 2016</c:v>
                </c:pt>
                <c:pt idx="2000">
                  <c:v>Apr 29, 2016</c:v>
                </c:pt>
                <c:pt idx="2001">
                  <c:v>May 02, 2016</c:v>
                </c:pt>
                <c:pt idx="2002">
                  <c:v>May 03, 2016</c:v>
                </c:pt>
                <c:pt idx="2003">
                  <c:v>May 04, 2016</c:v>
                </c:pt>
                <c:pt idx="2004">
                  <c:v>May 05, 2016</c:v>
                </c:pt>
                <c:pt idx="2005">
                  <c:v>May 06, 2016</c:v>
                </c:pt>
                <c:pt idx="2006">
                  <c:v>May 09, 2016</c:v>
                </c:pt>
                <c:pt idx="2007">
                  <c:v>May 10, 2016</c:v>
                </c:pt>
                <c:pt idx="2008">
                  <c:v>May 11, 2016</c:v>
                </c:pt>
                <c:pt idx="2009">
                  <c:v>May 12, 2016</c:v>
                </c:pt>
                <c:pt idx="2010">
                  <c:v>May 13, 2016</c:v>
                </c:pt>
                <c:pt idx="2011">
                  <c:v>May 16, 2016</c:v>
                </c:pt>
                <c:pt idx="2012">
                  <c:v>May 17, 2016</c:v>
                </c:pt>
                <c:pt idx="2013">
                  <c:v>May 18, 2016</c:v>
                </c:pt>
                <c:pt idx="2014">
                  <c:v>May 19, 2016</c:v>
                </c:pt>
                <c:pt idx="2015">
                  <c:v>May 20, 2016</c:v>
                </c:pt>
                <c:pt idx="2016">
                  <c:v>May 24, 2016</c:v>
                </c:pt>
                <c:pt idx="2017">
                  <c:v>May 25, 2016</c:v>
                </c:pt>
                <c:pt idx="2018">
                  <c:v>May 26, 2016</c:v>
                </c:pt>
                <c:pt idx="2019">
                  <c:v>May 27, 2016</c:v>
                </c:pt>
                <c:pt idx="2020">
                  <c:v>May 31, 2016</c:v>
                </c:pt>
                <c:pt idx="2021">
                  <c:v>Jun 01, 2016</c:v>
                </c:pt>
                <c:pt idx="2022">
                  <c:v>Jun 02, 2016</c:v>
                </c:pt>
                <c:pt idx="2023">
                  <c:v>Jun 03, 2016</c:v>
                </c:pt>
                <c:pt idx="2024">
                  <c:v>Jun 06, 2016</c:v>
                </c:pt>
                <c:pt idx="2025">
                  <c:v>Jun 07, 2016</c:v>
                </c:pt>
                <c:pt idx="2026">
                  <c:v>Jun 08, 2016</c:v>
                </c:pt>
                <c:pt idx="2027">
                  <c:v>Jun 09, 2016</c:v>
                </c:pt>
                <c:pt idx="2028">
                  <c:v>Jun 10, 2016</c:v>
                </c:pt>
                <c:pt idx="2029">
                  <c:v>Jun 14, 2016</c:v>
                </c:pt>
                <c:pt idx="2030">
                  <c:v>Jun 15, 2016</c:v>
                </c:pt>
                <c:pt idx="2031">
                  <c:v>Jun 16, 2016</c:v>
                </c:pt>
                <c:pt idx="2032">
                  <c:v>Jun 17, 2016</c:v>
                </c:pt>
                <c:pt idx="2033">
                  <c:v>Jun 20, 2016</c:v>
                </c:pt>
                <c:pt idx="2034">
                  <c:v>Jun 21, 2016</c:v>
                </c:pt>
                <c:pt idx="2035">
                  <c:v>Jun 22, 2016</c:v>
                </c:pt>
                <c:pt idx="2036">
                  <c:v>Jun 23, 2016</c:v>
                </c:pt>
                <c:pt idx="2037">
                  <c:v>Jun 24, 2016</c:v>
                </c:pt>
                <c:pt idx="2038">
                  <c:v>Jun 27, 2016</c:v>
                </c:pt>
                <c:pt idx="2039">
                  <c:v>Jun 28, 2016</c:v>
                </c:pt>
                <c:pt idx="2040">
                  <c:v>Jun 29, 2016</c:v>
                </c:pt>
                <c:pt idx="2041">
                  <c:v>Jun 30, 2016</c:v>
                </c:pt>
                <c:pt idx="2042">
                  <c:v>Jul 01, 2016</c:v>
                </c:pt>
                <c:pt idx="2043">
                  <c:v>Jul 04, 2016</c:v>
                </c:pt>
                <c:pt idx="2044">
                  <c:v>Jul 05, 2016</c:v>
                </c:pt>
                <c:pt idx="2045">
                  <c:v>Jul 06, 2016</c:v>
                </c:pt>
                <c:pt idx="2046">
                  <c:v>Jul 07, 2016</c:v>
                </c:pt>
                <c:pt idx="2047">
                  <c:v>Jul 08, 2016</c:v>
                </c:pt>
                <c:pt idx="2048">
                  <c:v>Jul 11, 2016</c:v>
                </c:pt>
                <c:pt idx="2049">
                  <c:v>Jul 12, 2016</c:v>
                </c:pt>
                <c:pt idx="2050">
                  <c:v>Jul 13, 2016</c:v>
                </c:pt>
                <c:pt idx="2051">
                  <c:v>Jul 14, 2016</c:v>
                </c:pt>
                <c:pt idx="2052">
                  <c:v>Jul 15, 2016</c:v>
                </c:pt>
                <c:pt idx="2053">
                  <c:v>Jul 18, 2016</c:v>
                </c:pt>
                <c:pt idx="2054">
                  <c:v>Jul 20, 2016</c:v>
                </c:pt>
                <c:pt idx="2055">
                  <c:v>Jul 21, 2016</c:v>
                </c:pt>
                <c:pt idx="2056">
                  <c:v>Jul 22, 2016</c:v>
                </c:pt>
                <c:pt idx="2057">
                  <c:v>Jul 25, 2016</c:v>
                </c:pt>
                <c:pt idx="2058">
                  <c:v>Jul 26, 2016</c:v>
                </c:pt>
                <c:pt idx="2059">
                  <c:v>Jul 27, 2016</c:v>
                </c:pt>
                <c:pt idx="2060">
                  <c:v>Jul 28, 2016</c:v>
                </c:pt>
                <c:pt idx="2061">
                  <c:v>Jul 29, 2016</c:v>
                </c:pt>
                <c:pt idx="2062">
                  <c:v>Aug 01, 2016</c:v>
                </c:pt>
                <c:pt idx="2063">
                  <c:v>Aug 02, 2016</c:v>
                </c:pt>
                <c:pt idx="2064">
                  <c:v>Aug 03, 2016</c:v>
                </c:pt>
                <c:pt idx="2065">
                  <c:v>Aug 04, 2016</c:v>
                </c:pt>
                <c:pt idx="2066">
                  <c:v>Aug 05, 2016</c:v>
                </c:pt>
                <c:pt idx="2067">
                  <c:v>Aug 08, 2016</c:v>
                </c:pt>
                <c:pt idx="2068">
                  <c:v>Aug 09, 2016</c:v>
                </c:pt>
                <c:pt idx="2069">
                  <c:v>Aug 10, 2016</c:v>
                </c:pt>
                <c:pt idx="2070">
                  <c:v>Aug 11, 2016</c:v>
                </c:pt>
                <c:pt idx="2071">
                  <c:v>Aug 12, 2016</c:v>
                </c:pt>
                <c:pt idx="2072">
                  <c:v>Aug 15, 2016</c:v>
                </c:pt>
                <c:pt idx="2073">
                  <c:v>Aug 16, 2016</c:v>
                </c:pt>
                <c:pt idx="2074">
                  <c:v>Aug 17, 2016</c:v>
                </c:pt>
                <c:pt idx="2075">
                  <c:v>Aug 18, 2016</c:v>
                </c:pt>
                <c:pt idx="2076">
                  <c:v>Aug 22, 2016</c:v>
                </c:pt>
                <c:pt idx="2077">
                  <c:v>Aug 23, 2016</c:v>
                </c:pt>
                <c:pt idx="2078">
                  <c:v>Aug 24, 2016</c:v>
                </c:pt>
                <c:pt idx="2079">
                  <c:v>Aug 25, 2016</c:v>
                </c:pt>
                <c:pt idx="2080">
                  <c:v>Aug 26, 2016</c:v>
                </c:pt>
                <c:pt idx="2081">
                  <c:v>Aug 29, 2016</c:v>
                </c:pt>
                <c:pt idx="2082">
                  <c:v>Aug 30, 2016</c:v>
                </c:pt>
                <c:pt idx="2083">
                  <c:v>Aug 31, 2016</c:v>
                </c:pt>
                <c:pt idx="2084">
                  <c:v>Sep 01, 2016</c:v>
                </c:pt>
                <c:pt idx="2085">
                  <c:v>Sep 05, 2016</c:v>
                </c:pt>
                <c:pt idx="2086">
                  <c:v>Sep 06, 2016</c:v>
                </c:pt>
                <c:pt idx="2087">
                  <c:v>Sep 07, 2016</c:v>
                </c:pt>
                <c:pt idx="2088">
                  <c:v>Sep 08, 2016</c:v>
                </c:pt>
                <c:pt idx="2089">
                  <c:v>Sep 09, 2016</c:v>
                </c:pt>
                <c:pt idx="2090">
                  <c:v>Sep 12, 2016</c:v>
                </c:pt>
                <c:pt idx="2091">
                  <c:v>Sep 13, 2016</c:v>
                </c:pt>
                <c:pt idx="2092">
                  <c:v>Sep 14, 2016</c:v>
                </c:pt>
                <c:pt idx="2093">
                  <c:v>Sep 15, 2016</c:v>
                </c:pt>
                <c:pt idx="2094">
                  <c:v>Sep 16, 2016</c:v>
                </c:pt>
                <c:pt idx="2095">
                  <c:v>Sep 19, 2016</c:v>
                </c:pt>
                <c:pt idx="2096">
                  <c:v>Sep 20, 2016</c:v>
                </c:pt>
                <c:pt idx="2097">
                  <c:v>Sep 21, 2016</c:v>
                </c:pt>
                <c:pt idx="2098">
                  <c:v>Sep 22, 2016</c:v>
                </c:pt>
                <c:pt idx="2099">
                  <c:v>Sep 23, 2016</c:v>
                </c:pt>
                <c:pt idx="2100">
                  <c:v>Sep 26, 2016</c:v>
                </c:pt>
                <c:pt idx="2101">
                  <c:v>Sep 27, 2016</c:v>
                </c:pt>
                <c:pt idx="2102">
                  <c:v>Sep 28, 2016</c:v>
                </c:pt>
                <c:pt idx="2103">
                  <c:v>Sep 30, 2016</c:v>
                </c:pt>
                <c:pt idx="2104">
                  <c:v>Oct 03, 2016</c:v>
                </c:pt>
                <c:pt idx="2105">
                  <c:v>Oct 04, 2016</c:v>
                </c:pt>
                <c:pt idx="2106">
                  <c:v>Oct 05, 2016</c:v>
                </c:pt>
                <c:pt idx="2107">
                  <c:v>Oct 06, 2016</c:v>
                </c:pt>
                <c:pt idx="2108">
                  <c:v>Oct 10, 2016</c:v>
                </c:pt>
                <c:pt idx="2109">
                  <c:v>Oct 11, 2016</c:v>
                </c:pt>
                <c:pt idx="2110">
                  <c:v>Oct 12, 2016</c:v>
                </c:pt>
                <c:pt idx="2111">
                  <c:v>Oct 13, 2016</c:v>
                </c:pt>
                <c:pt idx="2112">
                  <c:v>Oct 14, 2016</c:v>
                </c:pt>
                <c:pt idx="2113">
                  <c:v>Oct 17, 2016</c:v>
                </c:pt>
                <c:pt idx="2114">
                  <c:v>Oct 18, 2016</c:v>
                </c:pt>
                <c:pt idx="2115">
                  <c:v>Oct 19, 2016</c:v>
                </c:pt>
                <c:pt idx="2116">
                  <c:v>Oct 20, 2016</c:v>
                </c:pt>
                <c:pt idx="2117">
                  <c:v>Oct 21, 2016</c:v>
                </c:pt>
                <c:pt idx="2118">
                  <c:v>Oct 24, 2016</c:v>
                </c:pt>
                <c:pt idx="2119">
                  <c:v>Oct 26, 2016</c:v>
                </c:pt>
                <c:pt idx="2120">
                  <c:v>Oct 27, 2016</c:v>
                </c:pt>
                <c:pt idx="2121">
                  <c:v>Oct 28, 2016</c:v>
                </c:pt>
                <c:pt idx="2122">
                  <c:v>Oct 31, 2016</c:v>
                </c:pt>
                <c:pt idx="2123">
                  <c:v>Nov 01, 2016</c:v>
                </c:pt>
                <c:pt idx="2124">
                  <c:v>Nov 02, 2016</c:v>
                </c:pt>
                <c:pt idx="2125">
                  <c:v>Nov 03, 2016</c:v>
                </c:pt>
                <c:pt idx="2126">
                  <c:v>Nov 04, 2016</c:v>
                </c:pt>
                <c:pt idx="2127">
                  <c:v>Nov 07, 2016</c:v>
                </c:pt>
                <c:pt idx="2128">
                  <c:v>Nov 08, 2016</c:v>
                </c:pt>
                <c:pt idx="2129">
                  <c:v>Nov 09, 2016</c:v>
                </c:pt>
                <c:pt idx="2130">
                  <c:v>Nov 11, 2016</c:v>
                </c:pt>
                <c:pt idx="2131">
                  <c:v>Nov 15, 2016</c:v>
                </c:pt>
                <c:pt idx="2132">
                  <c:v>Nov 16, 2016</c:v>
                </c:pt>
                <c:pt idx="2133">
                  <c:v>Nov 17, 2016</c:v>
                </c:pt>
                <c:pt idx="2134">
                  <c:v>Nov 18, 2016</c:v>
                </c:pt>
                <c:pt idx="2135">
                  <c:v>Nov 21, 2016</c:v>
                </c:pt>
                <c:pt idx="2136">
                  <c:v>Nov 22, 2016</c:v>
                </c:pt>
                <c:pt idx="2137">
                  <c:v>Nov 23, 2016</c:v>
                </c:pt>
                <c:pt idx="2138">
                  <c:v>Nov 25, 2016</c:v>
                </c:pt>
                <c:pt idx="2139">
                  <c:v>Nov 28, 2016</c:v>
                </c:pt>
                <c:pt idx="2140">
                  <c:v>Nov 29, 2016</c:v>
                </c:pt>
                <c:pt idx="2141">
                  <c:v>Nov 30, 2016</c:v>
                </c:pt>
                <c:pt idx="2142">
                  <c:v>Dec 01, 2016</c:v>
                </c:pt>
                <c:pt idx="2143">
                  <c:v>Dec 02, 2016</c:v>
                </c:pt>
                <c:pt idx="2144">
                  <c:v>Dec 05, 2016</c:v>
                </c:pt>
                <c:pt idx="2145">
                  <c:v>Dec 06, 2016</c:v>
                </c:pt>
                <c:pt idx="2146">
                  <c:v>Dec 07, 2016</c:v>
                </c:pt>
                <c:pt idx="2147">
                  <c:v>Dec 08, 2016</c:v>
                </c:pt>
                <c:pt idx="2148">
                  <c:v>Dec 09, 2016</c:v>
                </c:pt>
                <c:pt idx="2149">
                  <c:v>Dec 13, 2016</c:v>
                </c:pt>
                <c:pt idx="2150">
                  <c:v>Dec 14, 2016</c:v>
                </c:pt>
                <c:pt idx="2151">
                  <c:v>Dec 15, 2016</c:v>
                </c:pt>
                <c:pt idx="2152">
                  <c:v>Dec 16, 2016</c:v>
                </c:pt>
                <c:pt idx="2153">
                  <c:v>Dec 19, 2016</c:v>
                </c:pt>
                <c:pt idx="2154">
                  <c:v>Dec 20, 2016</c:v>
                </c:pt>
                <c:pt idx="2155">
                  <c:v>Dec 22, 2016</c:v>
                </c:pt>
                <c:pt idx="2156">
                  <c:v>Dec 23, 2016</c:v>
                </c:pt>
                <c:pt idx="2157">
                  <c:v>Dec 28, 2016</c:v>
                </c:pt>
                <c:pt idx="2158">
                  <c:v>Dec 29, 2016</c:v>
                </c:pt>
                <c:pt idx="2159">
                  <c:v>Dec 30, 2016</c:v>
                </c:pt>
                <c:pt idx="2160">
                  <c:v>2017</c:v>
                </c:pt>
                <c:pt idx="2161">
                  <c:v>Jan 04, 2017</c:v>
                </c:pt>
                <c:pt idx="2162">
                  <c:v>Jan 05, 2017</c:v>
                </c:pt>
                <c:pt idx="2163">
                  <c:v>Jan 06, 2017</c:v>
                </c:pt>
                <c:pt idx="2164">
                  <c:v>Jan 09, 2017</c:v>
                </c:pt>
                <c:pt idx="2165">
                  <c:v>Jan 10, 2017</c:v>
                </c:pt>
                <c:pt idx="2166">
                  <c:v>Jan 11, 2017</c:v>
                </c:pt>
                <c:pt idx="2167">
                  <c:v>Jan 12, 2017</c:v>
                </c:pt>
                <c:pt idx="2168">
                  <c:v>Jan 13, 2017</c:v>
                </c:pt>
                <c:pt idx="2169">
                  <c:v>Jan 16, 2017</c:v>
                </c:pt>
                <c:pt idx="2170">
                  <c:v>Jan 17, 2017</c:v>
                </c:pt>
                <c:pt idx="2171">
                  <c:v>Jan 18, 2017</c:v>
                </c:pt>
                <c:pt idx="2172">
                  <c:v>Jan 19, 2017</c:v>
                </c:pt>
                <c:pt idx="2173">
                  <c:v>Jan 20, 2017</c:v>
                </c:pt>
                <c:pt idx="2174">
                  <c:v>Jan 23, 2017</c:v>
                </c:pt>
                <c:pt idx="2175">
                  <c:v>Jan 25, 2017</c:v>
                </c:pt>
                <c:pt idx="2176">
                  <c:v>Jan 26, 2017</c:v>
                </c:pt>
                <c:pt idx="2177">
                  <c:v>Jan 27, 2017</c:v>
                </c:pt>
                <c:pt idx="2178">
                  <c:v>Jan 30, 2017</c:v>
                </c:pt>
                <c:pt idx="2179">
                  <c:v>Jan 31, 2017</c:v>
                </c:pt>
                <c:pt idx="2180">
                  <c:v>Feb 01, 2017</c:v>
                </c:pt>
                <c:pt idx="2181">
                  <c:v>Feb 02, 2017</c:v>
                </c:pt>
                <c:pt idx="2182">
                  <c:v>Feb 03, 2017</c:v>
                </c:pt>
                <c:pt idx="2183">
                  <c:v>Feb 06, 2017</c:v>
                </c:pt>
                <c:pt idx="2184">
                  <c:v>Feb 07, 2017</c:v>
                </c:pt>
                <c:pt idx="2185">
                  <c:v>Feb 08, 2017</c:v>
                </c:pt>
                <c:pt idx="2186">
                  <c:v>Feb 09, 2017</c:v>
                </c:pt>
                <c:pt idx="2187">
                  <c:v>Feb 10, 2017</c:v>
                </c:pt>
                <c:pt idx="2188">
                  <c:v>Feb 13, 2017</c:v>
                </c:pt>
                <c:pt idx="2189">
                  <c:v>Feb 14, 2017</c:v>
                </c:pt>
                <c:pt idx="2190">
                  <c:v>Feb 15, 2017</c:v>
                </c:pt>
                <c:pt idx="2191">
                  <c:v>Feb 16, 2017</c:v>
                </c:pt>
                <c:pt idx="2192">
                  <c:v>Feb 17, 2017</c:v>
                </c:pt>
                <c:pt idx="2193">
                  <c:v>Feb 21, 2017</c:v>
                </c:pt>
                <c:pt idx="2194">
                  <c:v>Feb 22, 2017</c:v>
                </c:pt>
                <c:pt idx="2195">
                  <c:v>Feb 23, 2017</c:v>
                </c:pt>
                <c:pt idx="2196">
                  <c:v>Feb 24, 2017</c:v>
                </c:pt>
                <c:pt idx="2197">
                  <c:v>Feb 27, 2017</c:v>
                </c:pt>
                <c:pt idx="2198">
                  <c:v>Feb 28, 2017</c:v>
                </c:pt>
                <c:pt idx="2199">
                  <c:v>Mar 02, 2017</c:v>
                </c:pt>
                <c:pt idx="2200">
                  <c:v>Mar 03, 2017</c:v>
                </c:pt>
                <c:pt idx="2201">
                  <c:v>Mar 06, 2017</c:v>
                </c:pt>
                <c:pt idx="2202">
                  <c:v>Mar 07, 2017</c:v>
                </c:pt>
                <c:pt idx="2203">
                  <c:v>Mar 08, 2017</c:v>
                </c:pt>
                <c:pt idx="2204">
                  <c:v>Mar 09, 2017</c:v>
                </c:pt>
                <c:pt idx="2205">
                  <c:v>Mar 10, 2017</c:v>
                </c:pt>
                <c:pt idx="2206">
                  <c:v>Mar 13, 2017</c:v>
                </c:pt>
                <c:pt idx="2207">
                  <c:v>Mar 14, 2017</c:v>
                </c:pt>
                <c:pt idx="2208">
                  <c:v>Mar 15, 2017</c:v>
                </c:pt>
                <c:pt idx="2209">
                  <c:v>Mar 16, 2017</c:v>
                </c:pt>
                <c:pt idx="2210">
                  <c:v>Mar 17, 2017</c:v>
                </c:pt>
                <c:pt idx="2211">
                  <c:v>Mar 21, 2017</c:v>
                </c:pt>
                <c:pt idx="2212">
                  <c:v>Mar 22, 2017</c:v>
                </c:pt>
                <c:pt idx="2213">
                  <c:v>Mar 23, 2017</c:v>
                </c:pt>
                <c:pt idx="2214">
                  <c:v>Mar 24, 2017</c:v>
                </c:pt>
                <c:pt idx="2215">
                  <c:v>Mar 27, 2017</c:v>
                </c:pt>
                <c:pt idx="2216">
                  <c:v>Mar 28, 2017</c:v>
                </c:pt>
                <c:pt idx="2217">
                  <c:v>Mar 29, 2017</c:v>
                </c:pt>
                <c:pt idx="2218">
                  <c:v>Mar 30, 2017</c:v>
                </c:pt>
                <c:pt idx="2219">
                  <c:v>Mar 31, 2017</c:v>
                </c:pt>
                <c:pt idx="2220">
                  <c:v>Apr 03, 2017</c:v>
                </c:pt>
                <c:pt idx="2221">
                  <c:v>Apr 04, 2017</c:v>
                </c:pt>
                <c:pt idx="2222">
                  <c:v>Apr 05, 2017</c:v>
                </c:pt>
                <c:pt idx="2223">
                  <c:v>Apr 06, 2017</c:v>
                </c:pt>
                <c:pt idx="2224">
                  <c:v>Apr 07, 2017</c:v>
                </c:pt>
                <c:pt idx="2225">
                  <c:v>Apr 10, 2017</c:v>
                </c:pt>
                <c:pt idx="2226">
                  <c:v>Apr 11, 2017</c:v>
                </c:pt>
                <c:pt idx="2227">
                  <c:v>Apr 12, 2017</c:v>
                </c:pt>
                <c:pt idx="2228">
                  <c:v>Apr 13, 2017</c:v>
                </c:pt>
                <c:pt idx="2229">
                  <c:v>Apr 17, 2017</c:v>
                </c:pt>
                <c:pt idx="2230">
                  <c:v>Apr 18, 2017</c:v>
                </c:pt>
                <c:pt idx="2231">
                  <c:v>Apr 19, 2017</c:v>
                </c:pt>
                <c:pt idx="2232">
                  <c:v>Apr 20, 2017</c:v>
                </c:pt>
                <c:pt idx="2233">
                  <c:v>Apr 21, 2017</c:v>
                </c:pt>
                <c:pt idx="2234">
                  <c:v>Apr 24, 2017</c:v>
                </c:pt>
                <c:pt idx="2235">
                  <c:v>Apr 25, 2017</c:v>
                </c:pt>
                <c:pt idx="2236">
                  <c:v>Apr 26, 2017</c:v>
                </c:pt>
                <c:pt idx="2237">
                  <c:v>Apr 27, 2017</c:v>
                </c:pt>
                <c:pt idx="2238">
                  <c:v>Apr 28, 2017</c:v>
                </c:pt>
                <c:pt idx="2239">
                  <c:v>May 01, 2017</c:v>
                </c:pt>
                <c:pt idx="2240">
                  <c:v>May 02, 2017</c:v>
                </c:pt>
                <c:pt idx="2241">
                  <c:v>May 03, 2017</c:v>
                </c:pt>
                <c:pt idx="2242">
                  <c:v>May 04, 2017</c:v>
                </c:pt>
                <c:pt idx="2243">
                  <c:v>May 05, 2017</c:v>
                </c:pt>
                <c:pt idx="2244">
                  <c:v>May 08, 2017</c:v>
                </c:pt>
                <c:pt idx="2245">
                  <c:v>May 09, 2017</c:v>
                </c:pt>
                <c:pt idx="2246">
                  <c:v>May 10, 2017</c:v>
                </c:pt>
                <c:pt idx="2247">
                  <c:v>May 11, 2017</c:v>
                </c:pt>
                <c:pt idx="2248">
                  <c:v>May 15, 2017</c:v>
                </c:pt>
                <c:pt idx="2249">
                  <c:v>May 16, 2017</c:v>
                </c:pt>
                <c:pt idx="2250">
                  <c:v>May 17, 2017</c:v>
                </c:pt>
                <c:pt idx="2251">
                  <c:v>May 18, 2017</c:v>
                </c:pt>
                <c:pt idx="2252">
                  <c:v>May 19, 2017</c:v>
                </c:pt>
                <c:pt idx="2253">
                  <c:v>May 22, 2017</c:v>
                </c:pt>
                <c:pt idx="2254">
                  <c:v>May 23, 2017</c:v>
                </c:pt>
                <c:pt idx="2255">
                  <c:v>May 25, 2017</c:v>
                </c:pt>
                <c:pt idx="2256">
                  <c:v>May 26, 2017</c:v>
                </c:pt>
                <c:pt idx="2257">
                  <c:v>May 29, 2017</c:v>
                </c:pt>
                <c:pt idx="2258">
                  <c:v>May 30, 2017</c:v>
                </c:pt>
                <c:pt idx="2259">
                  <c:v>May 31, 2017</c:v>
                </c:pt>
                <c:pt idx="2260">
                  <c:v>Jun 01, 2017</c:v>
                </c:pt>
                <c:pt idx="2261">
                  <c:v>Jun 02, 2017</c:v>
                </c:pt>
                <c:pt idx="2262">
                  <c:v>Jun 05, 2017</c:v>
                </c:pt>
                <c:pt idx="2263">
                  <c:v>Jun 06, 2017</c:v>
                </c:pt>
                <c:pt idx="2264">
                  <c:v>Jun 08, 2017</c:v>
                </c:pt>
                <c:pt idx="2265">
                  <c:v>Jun 09, 2017</c:v>
                </c:pt>
                <c:pt idx="2266">
                  <c:v>Jun 12, 2017</c:v>
                </c:pt>
                <c:pt idx="2267">
                  <c:v>Jun 13, 2017</c:v>
                </c:pt>
                <c:pt idx="2268">
                  <c:v>Jun 14, 2017</c:v>
                </c:pt>
                <c:pt idx="2269">
                  <c:v>Jun 15, 2017</c:v>
                </c:pt>
                <c:pt idx="2270">
                  <c:v>Jun 16, 2017</c:v>
                </c:pt>
                <c:pt idx="2271">
                  <c:v>Jun 19, 2017</c:v>
                </c:pt>
                <c:pt idx="2272">
                  <c:v>Jun 20, 2017</c:v>
                </c:pt>
                <c:pt idx="2273">
                  <c:v>Jun 21, 2017</c:v>
                </c:pt>
                <c:pt idx="2274">
                  <c:v>Jun 22, 2017</c:v>
                </c:pt>
                <c:pt idx="2275">
                  <c:v>Jun 23, 2017</c:v>
                </c:pt>
                <c:pt idx="2276">
                  <c:v>Jun 26, 2017</c:v>
                </c:pt>
                <c:pt idx="2277">
                  <c:v>Jun 27, 2017</c:v>
                </c:pt>
                <c:pt idx="2278">
                  <c:v>Jun 28, 2017</c:v>
                </c:pt>
                <c:pt idx="2279">
                  <c:v>Jun 29, 2017</c:v>
                </c:pt>
                <c:pt idx="2280">
                  <c:v>Jun 30, 2017</c:v>
                </c:pt>
                <c:pt idx="2281">
                  <c:v>Jul 03, 2017</c:v>
                </c:pt>
                <c:pt idx="2282">
                  <c:v>Jul 04, 2017</c:v>
                </c:pt>
                <c:pt idx="2283">
                  <c:v>Jul 05, 2017</c:v>
                </c:pt>
                <c:pt idx="2284">
                  <c:v>Jul 06, 2017</c:v>
                </c:pt>
                <c:pt idx="2285">
                  <c:v>Jul 07, 2017</c:v>
                </c:pt>
                <c:pt idx="2286">
                  <c:v>Jul 10, 2017</c:v>
                </c:pt>
                <c:pt idx="2287">
                  <c:v>Jul 11, 2017</c:v>
                </c:pt>
                <c:pt idx="2288">
                  <c:v>Jul 12, 2017</c:v>
                </c:pt>
                <c:pt idx="2289">
                  <c:v>Jul 13, 2017</c:v>
                </c:pt>
                <c:pt idx="2290">
                  <c:v>Jul 14, 2017</c:v>
                </c:pt>
                <c:pt idx="2291">
                  <c:v>Jul 17, 2017</c:v>
                </c:pt>
                <c:pt idx="2292">
                  <c:v>Jul 18, 2017</c:v>
                </c:pt>
                <c:pt idx="2293">
                  <c:v>Jul 19, 2017</c:v>
                </c:pt>
                <c:pt idx="2294">
                  <c:v>Jul 20, 2017</c:v>
                </c:pt>
                <c:pt idx="2295">
                  <c:v>Jul 21, 2017</c:v>
                </c:pt>
                <c:pt idx="2296">
                  <c:v>Jul 24, 2017</c:v>
                </c:pt>
                <c:pt idx="2297">
                  <c:v>Jul 25, 2017</c:v>
                </c:pt>
                <c:pt idx="2298">
                  <c:v>Jul 26, 2017</c:v>
                </c:pt>
                <c:pt idx="2299">
                  <c:v>Jul 27, 2017</c:v>
                </c:pt>
                <c:pt idx="2300">
                  <c:v>Jul 28, 2017</c:v>
                </c:pt>
                <c:pt idx="2301">
                  <c:v>Jul 31, 2017</c:v>
                </c:pt>
                <c:pt idx="2302">
                  <c:v>Aug 01, 2017</c:v>
                </c:pt>
                <c:pt idx="2303">
                  <c:v>Aug 02, 2017</c:v>
                </c:pt>
                <c:pt idx="2304">
                  <c:v>Aug 03, 2017</c:v>
                </c:pt>
                <c:pt idx="2305">
                  <c:v>Aug 07, 2017</c:v>
                </c:pt>
                <c:pt idx="2306">
                  <c:v>Aug 08, 2017</c:v>
                </c:pt>
                <c:pt idx="2307">
                  <c:v>Aug 09, 2017</c:v>
                </c:pt>
                <c:pt idx="2308">
                  <c:v>Aug 10, 2017</c:v>
                </c:pt>
                <c:pt idx="2309">
                  <c:v>Aug 11, 2017</c:v>
                </c:pt>
                <c:pt idx="2310">
                  <c:v>Aug 14, 2017</c:v>
                </c:pt>
                <c:pt idx="2311">
                  <c:v>Aug 15, 2017</c:v>
                </c:pt>
                <c:pt idx="2312">
                  <c:v>Aug 17, 2017</c:v>
                </c:pt>
                <c:pt idx="2313">
                  <c:v>Aug 18, 2017</c:v>
                </c:pt>
                <c:pt idx="2314">
                  <c:v>Aug 21, 2017</c:v>
                </c:pt>
                <c:pt idx="2315">
                  <c:v>Aug 22, 2017</c:v>
                </c:pt>
                <c:pt idx="2316">
                  <c:v>Aug 23, 2017</c:v>
                </c:pt>
                <c:pt idx="2317">
                  <c:v>Aug 24, 2017</c:v>
                </c:pt>
                <c:pt idx="2318">
                  <c:v>Aug 25, 2017</c:v>
                </c:pt>
                <c:pt idx="2319">
                  <c:v>Aug 28, 2017</c:v>
                </c:pt>
                <c:pt idx="2320">
                  <c:v>Aug 29, 2017</c:v>
                </c:pt>
                <c:pt idx="2321">
                  <c:v>Aug 30, 2017</c:v>
                </c:pt>
                <c:pt idx="2322">
                  <c:v>Aug 31, 2017</c:v>
                </c:pt>
                <c:pt idx="2323">
                  <c:v>Sep 01, 2017</c:v>
                </c:pt>
                <c:pt idx="2324">
                  <c:v>Sep 04, 2017</c:v>
                </c:pt>
                <c:pt idx="2325">
                  <c:v>Sep 06, 2017</c:v>
                </c:pt>
                <c:pt idx="2326">
                  <c:v>Sep 07, 2017</c:v>
                </c:pt>
                <c:pt idx="2327">
                  <c:v>Sep 08, 2017</c:v>
                </c:pt>
                <c:pt idx="2328">
                  <c:v>Sep 11, 2017</c:v>
                </c:pt>
                <c:pt idx="2329">
                  <c:v>Sep 12, 2017</c:v>
                </c:pt>
                <c:pt idx="2330">
                  <c:v>Sep 13, 2017</c:v>
                </c:pt>
                <c:pt idx="2331">
                  <c:v>Sep 14, 2017</c:v>
                </c:pt>
                <c:pt idx="2332">
                  <c:v>Sep 15, 2017</c:v>
                </c:pt>
                <c:pt idx="2333">
                  <c:v>Sep 18, 2017</c:v>
                </c:pt>
                <c:pt idx="2334">
                  <c:v>Sep 19, 2017</c:v>
                </c:pt>
                <c:pt idx="2335">
                  <c:v>Sep 20, 2017</c:v>
                </c:pt>
                <c:pt idx="2336">
                  <c:v>Sep 21, 2017</c:v>
                </c:pt>
                <c:pt idx="2337">
                  <c:v>Sep 22, 2017</c:v>
                </c:pt>
                <c:pt idx="2338">
                  <c:v>Sep 25, 2017</c:v>
                </c:pt>
                <c:pt idx="2339">
                  <c:v>Sep 26, 2017</c:v>
                </c:pt>
                <c:pt idx="2340">
                  <c:v>Sep 27, 2017</c:v>
                </c:pt>
                <c:pt idx="2341">
                  <c:v>Sep 28, 2017</c:v>
                </c:pt>
                <c:pt idx="2342">
                  <c:v>Sep 29, 2017</c:v>
                </c:pt>
                <c:pt idx="2343">
                  <c:v>Oct 02, 2017</c:v>
                </c:pt>
                <c:pt idx="2344">
                  <c:v>Oct 04, 2017</c:v>
                </c:pt>
                <c:pt idx="2345">
                  <c:v>Oct 05, 2017</c:v>
                </c:pt>
                <c:pt idx="2346">
                  <c:v>Oct 06, 2017</c:v>
                </c:pt>
                <c:pt idx="2347">
                  <c:v>Oct 09, 2017</c:v>
                </c:pt>
                <c:pt idx="2348">
                  <c:v>Oct 10, 2017</c:v>
                </c:pt>
                <c:pt idx="2349">
                  <c:v>Oct 11, 2017</c:v>
                </c:pt>
                <c:pt idx="2350">
                  <c:v>Oct 12, 2017</c:v>
                </c:pt>
                <c:pt idx="2351">
                  <c:v>Oct 13, 2017</c:v>
                </c:pt>
                <c:pt idx="2352">
                  <c:v>Oct 16, 2017</c:v>
                </c:pt>
                <c:pt idx="2353">
                  <c:v>Oct 17, 2017</c:v>
                </c:pt>
                <c:pt idx="2354">
                  <c:v>Oct 18, 2017</c:v>
                </c:pt>
                <c:pt idx="2355">
                  <c:v>Oct 19, 2017</c:v>
                </c:pt>
                <c:pt idx="2356">
                  <c:v>Oct 20, 2017</c:v>
                </c:pt>
                <c:pt idx="2357">
                  <c:v>Oct 24, 2017</c:v>
                </c:pt>
                <c:pt idx="2358">
                  <c:v>Oct 25, 2017</c:v>
                </c:pt>
                <c:pt idx="2359">
                  <c:v>Oct 26, 2017</c:v>
                </c:pt>
                <c:pt idx="2360">
                  <c:v>Oct 27, 2017</c:v>
                </c:pt>
                <c:pt idx="2361">
                  <c:v>Oct 30, 2017</c:v>
                </c:pt>
                <c:pt idx="2362">
                  <c:v>Oct 31, 2017</c:v>
                </c:pt>
                <c:pt idx="2363">
                  <c:v>Nov 01, 2017</c:v>
                </c:pt>
                <c:pt idx="2364">
                  <c:v>Nov 02, 2017</c:v>
                </c:pt>
                <c:pt idx="2365">
                  <c:v>Nov 03, 2017</c:v>
                </c:pt>
                <c:pt idx="2366">
                  <c:v>Nov 06, 2017</c:v>
                </c:pt>
                <c:pt idx="2367">
                  <c:v>Nov 07, 2017</c:v>
                </c:pt>
                <c:pt idx="2368">
                  <c:v>Nov 08, 2017</c:v>
                </c:pt>
                <c:pt idx="2369">
                  <c:v>Nov 09, 2017</c:v>
                </c:pt>
                <c:pt idx="2370">
                  <c:v>Nov 10, 2017</c:v>
                </c:pt>
                <c:pt idx="2371">
                  <c:v>Nov 13, 2017</c:v>
                </c:pt>
                <c:pt idx="2372">
                  <c:v>Nov 14, 2017</c:v>
                </c:pt>
                <c:pt idx="2373">
                  <c:v>Nov 15, 2017</c:v>
                </c:pt>
                <c:pt idx="2374">
                  <c:v>Nov 16, 2017</c:v>
                </c:pt>
                <c:pt idx="2375">
                  <c:v>Nov 20, 2017</c:v>
                </c:pt>
                <c:pt idx="2376">
                  <c:v>Nov 21, 2017</c:v>
                </c:pt>
                <c:pt idx="2377">
                  <c:v>Nov 22, 2017</c:v>
                </c:pt>
                <c:pt idx="2378">
                  <c:v>Nov 23, 2017</c:v>
                </c:pt>
                <c:pt idx="2379">
                  <c:v>Nov 24, 2017</c:v>
                </c:pt>
                <c:pt idx="2380">
                  <c:v>Nov 28, 2017</c:v>
                </c:pt>
                <c:pt idx="2381">
                  <c:v>Nov 29, 2017</c:v>
                </c:pt>
                <c:pt idx="2382">
                  <c:v>Nov 30, 2017</c:v>
                </c:pt>
                <c:pt idx="2383">
                  <c:v>Dec 01, 2017</c:v>
                </c:pt>
                <c:pt idx="2384">
                  <c:v>Dec 04, 2017</c:v>
                </c:pt>
                <c:pt idx="2385">
                  <c:v>Dec 05, 2017</c:v>
                </c:pt>
                <c:pt idx="2386">
                  <c:v>Dec 06, 2017</c:v>
                </c:pt>
                <c:pt idx="2387">
                  <c:v>Dec 07, 2017</c:v>
                </c:pt>
                <c:pt idx="2388">
                  <c:v>Dec 08, 2017</c:v>
                </c:pt>
                <c:pt idx="2389">
                  <c:v>Dec 11, 2017</c:v>
                </c:pt>
                <c:pt idx="2390">
                  <c:v>Dec 13, 2017</c:v>
                </c:pt>
                <c:pt idx="2391">
                  <c:v>Dec 14, 2017</c:v>
                </c:pt>
                <c:pt idx="2392">
                  <c:v>Dec 15, 2017</c:v>
                </c:pt>
                <c:pt idx="2393">
                  <c:v>Dec 18, 2017</c:v>
                </c:pt>
                <c:pt idx="2394">
                  <c:v>Dec 19, 2017</c:v>
                </c:pt>
                <c:pt idx="2395">
                  <c:v>Dec 21, 2017</c:v>
                </c:pt>
                <c:pt idx="2396">
                  <c:v>Dec 22, 2017</c:v>
                </c:pt>
                <c:pt idx="2397">
                  <c:v>Dec 27, 2017</c:v>
                </c:pt>
                <c:pt idx="2398">
                  <c:v>Dec 28, 2017</c:v>
                </c:pt>
                <c:pt idx="2399">
                  <c:v>Dec 29, 2017</c:v>
                </c:pt>
                <c:pt idx="2400">
                  <c:v>2018</c:v>
                </c:pt>
                <c:pt idx="2401">
                  <c:v>Jan 03, 2018</c:v>
                </c:pt>
                <c:pt idx="2402">
                  <c:v>Jan 04, 2018</c:v>
                </c:pt>
                <c:pt idx="2403">
                  <c:v>Jan 05, 2018</c:v>
                </c:pt>
                <c:pt idx="2404">
                  <c:v>Jan 08, 2018</c:v>
                </c:pt>
                <c:pt idx="2405">
                  <c:v>Jan 09, 2018</c:v>
                </c:pt>
                <c:pt idx="2406">
                  <c:v>Jan 10, 2018</c:v>
                </c:pt>
                <c:pt idx="2407">
                  <c:v>Jan 11, 2018</c:v>
                </c:pt>
                <c:pt idx="2408">
                  <c:v>Jan 12, 2018</c:v>
                </c:pt>
                <c:pt idx="2409">
                  <c:v>Jan 15, 2018</c:v>
                </c:pt>
                <c:pt idx="2410">
                  <c:v>Jan 16, 2018</c:v>
                </c:pt>
                <c:pt idx="2411">
                  <c:v>Jan 17, 2018</c:v>
                </c:pt>
                <c:pt idx="2412">
                  <c:v>Jan 18, 2018</c:v>
                </c:pt>
                <c:pt idx="2413">
                  <c:v>Jan 19, 2018</c:v>
                </c:pt>
                <c:pt idx="2414">
                  <c:v>Jan 22, 2018</c:v>
                </c:pt>
                <c:pt idx="2415">
                  <c:v>Jan 23, 2018</c:v>
                </c:pt>
                <c:pt idx="2416">
                  <c:v>Jan 24, 2018</c:v>
                </c:pt>
                <c:pt idx="2417">
                  <c:v>Jan 25, 2018</c:v>
                </c:pt>
                <c:pt idx="2418">
                  <c:v>Jan 26, 2018</c:v>
                </c:pt>
                <c:pt idx="2419">
                  <c:v>Jan 29, 2018</c:v>
                </c:pt>
                <c:pt idx="2420">
                  <c:v>Jan 30, 2018</c:v>
                </c:pt>
                <c:pt idx="2421">
                  <c:v>Jan 31, 2018</c:v>
                </c:pt>
                <c:pt idx="2422">
                  <c:v>Feb 01, 2018</c:v>
                </c:pt>
                <c:pt idx="2423">
                  <c:v>Feb 02, 2018</c:v>
                </c:pt>
                <c:pt idx="2424">
                  <c:v>Feb 05, 2018</c:v>
                </c:pt>
                <c:pt idx="2425">
                  <c:v>Feb 06, 2018</c:v>
                </c:pt>
                <c:pt idx="2426">
                  <c:v>Feb 07, 2018</c:v>
                </c:pt>
                <c:pt idx="2427">
                  <c:v>Feb 08, 2018</c:v>
                </c:pt>
                <c:pt idx="2428">
                  <c:v>Feb 09, 2018</c:v>
                </c:pt>
                <c:pt idx="2429">
                  <c:v>Feb 12, 2018</c:v>
                </c:pt>
                <c:pt idx="2430">
                  <c:v>Feb 13, 2018</c:v>
                </c:pt>
                <c:pt idx="2431">
                  <c:v>Feb 14, 2018</c:v>
                </c:pt>
                <c:pt idx="2432">
                  <c:v>Feb 15, 2018</c:v>
                </c:pt>
                <c:pt idx="2433">
                  <c:v>Feb 16, 2018</c:v>
                </c:pt>
                <c:pt idx="2434">
                  <c:v>Feb 19, 2018</c:v>
                </c:pt>
                <c:pt idx="2435">
                  <c:v>Feb 20, 2018</c:v>
                </c:pt>
                <c:pt idx="2436">
                  <c:v>Feb 21, 2018</c:v>
                </c:pt>
                <c:pt idx="2437">
                  <c:v>Feb 22, 2018</c:v>
                </c:pt>
                <c:pt idx="2438">
                  <c:v>Feb 23, 2018</c:v>
                </c:pt>
                <c:pt idx="2439">
                  <c:v>Feb 26, 2018</c:v>
                </c:pt>
                <c:pt idx="2440">
                  <c:v>Feb 27, 2018</c:v>
                </c:pt>
                <c:pt idx="2441">
                  <c:v>Feb 28, 2018</c:v>
                </c:pt>
                <c:pt idx="2442">
                  <c:v>Mar 01, 2018</c:v>
                </c:pt>
                <c:pt idx="2443">
                  <c:v>Mar 02, 2018</c:v>
                </c:pt>
                <c:pt idx="2444">
                  <c:v>Mar 05, 2018</c:v>
                </c:pt>
                <c:pt idx="2445">
                  <c:v>Mar 06, 2018</c:v>
                </c:pt>
                <c:pt idx="2446">
                  <c:v>Mar 07, 2018</c:v>
                </c:pt>
                <c:pt idx="2447">
                  <c:v>Mar 08, 2018</c:v>
                </c:pt>
                <c:pt idx="2448">
                  <c:v>Mar 09, 2018</c:v>
                </c:pt>
                <c:pt idx="2449">
                  <c:v>Mar 12, 2018</c:v>
                </c:pt>
                <c:pt idx="2450">
                  <c:v>Mar 13, 2018</c:v>
                </c:pt>
                <c:pt idx="2451">
                  <c:v>Mar 14, 2018</c:v>
                </c:pt>
                <c:pt idx="2452">
                  <c:v>Mar 15, 2018</c:v>
                </c:pt>
                <c:pt idx="2453">
                  <c:v>Mar 16, 2018</c:v>
                </c:pt>
                <c:pt idx="2454">
                  <c:v>Mar 19, 2018</c:v>
                </c:pt>
                <c:pt idx="2455">
                  <c:v>Mar 20, 2018</c:v>
                </c:pt>
                <c:pt idx="2456">
                  <c:v>Mar 21, 2018</c:v>
                </c:pt>
                <c:pt idx="2457">
                  <c:v>Mar 22, 2018</c:v>
                </c:pt>
                <c:pt idx="2458">
                  <c:v>Mar 23, 2018</c:v>
                </c:pt>
                <c:pt idx="2459">
                  <c:v>Mar 26, 2018</c:v>
                </c:pt>
                <c:pt idx="2460">
                  <c:v>Mar 27, 2018</c:v>
                </c:pt>
                <c:pt idx="2461">
                  <c:v>Mar 28, 2018</c:v>
                </c:pt>
                <c:pt idx="2462">
                  <c:v>Mar 29, 2018</c:v>
                </c:pt>
                <c:pt idx="2463">
                  <c:v>Apr 03, 2018</c:v>
                </c:pt>
                <c:pt idx="2464">
                  <c:v>Apr 04, 2018</c:v>
                </c:pt>
                <c:pt idx="2465">
                  <c:v>Apr 05, 2018</c:v>
                </c:pt>
                <c:pt idx="2466">
                  <c:v>Apr 06, 2018</c:v>
                </c:pt>
                <c:pt idx="2467">
                  <c:v>Apr 09, 2018</c:v>
                </c:pt>
                <c:pt idx="2468">
                  <c:v>Apr 10, 2018</c:v>
                </c:pt>
                <c:pt idx="2469">
                  <c:v>Apr 11, 2018</c:v>
                </c:pt>
                <c:pt idx="2470">
                  <c:v>Apr 12, 2018</c:v>
                </c:pt>
                <c:pt idx="2471">
                  <c:v>Apr 13, 2018</c:v>
                </c:pt>
                <c:pt idx="2472">
                  <c:v>Apr 16, 2018</c:v>
                </c:pt>
                <c:pt idx="2473">
                  <c:v>Apr 17, 2018</c:v>
                </c:pt>
                <c:pt idx="2474">
                  <c:v>Apr 18, 2018</c:v>
                </c:pt>
                <c:pt idx="2475">
                  <c:v>Apr 19, 2018</c:v>
                </c:pt>
                <c:pt idx="2476">
                  <c:v>Apr 20, 2018</c:v>
                </c:pt>
                <c:pt idx="2477">
                  <c:v>Apr 23, 2018</c:v>
                </c:pt>
                <c:pt idx="2478">
                  <c:v>Apr 24, 2018</c:v>
                </c:pt>
                <c:pt idx="2479">
                  <c:v>Apr 25, 2018</c:v>
                </c:pt>
                <c:pt idx="2480">
                  <c:v>Apr 26, 2018</c:v>
                </c:pt>
                <c:pt idx="2481">
                  <c:v>Apr 27, 2018</c:v>
                </c:pt>
                <c:pt idx="2482">
                  <c:v>Apr 30, 2018</c:v>
                </c:pt>
                <c:pt idx="2483">
                  <c:v>May 01, 2018</c:v>
                </c:pt>
                <c:pt idx="2484">
                  <c:v>May 02, 2018</c:v>
                </c:pt>
                <c:pt idx="2485">
                  <c:v>May 03, 2018</c:v>
                </c:pt>
                <c:pt idx="2486">
                  <c:v>May 04, 2018</c:v>
                </c:pt>
                <c:pt idx="2487">
                  <c:v>May 08, 2018</c:v>
                </c:pt>
                <c:pt idx="2488">
                  <c:v>May 09, 2018</c:v>
                </c:pt>
                <c:pt idx="2489">
                  <c:v>May 10, 2018</c:v>
                </c:pt>
                <c:pt idx="2490">
                  <c:v>May 11, 2018</c:v>
                </c:pt>
                <c:pt idx="2491">
                  <c:v>May 14, 2018</c:v>
                </c:pt>
                <c:pt idx="2492">
                  <c:v>May 15, 2018</c:v>
                </c:pt>
                <c:pt idx="2493">
                  <c:v>May 16, 2018</c:v>
                </c:pt>
                <c:pt idx="2494">
                  <c:v>May 17, 2018</c:v>
                </c:pt>
                <c:pt idx="2495">
                  <c:v>May 18, 2018</c:v>
                </c:pt>
                <c:pt idx="2496">
                  <c:v>May 21, 2018</c:v>
                </c:pt>
                <c:pt idx="2497">
                  <c:v>May 22, 2018</c:v>
                </c:pt>
                <c:pt idx="2498">
                  <c:v>May 23, 2018</c:v>
                </c:pt>
                <c:pt idx="2499">
                  <c:v>May 24, 2018</c:v>
                </c:pt>
                <c:pt idx="2500">
                  <c:v>May 25, 2018</c:v>
                </c:pt>
                <c:pt idx="2501">
                  <c:v>May 29, 2018</c:v>
                </c:pt>
                <c:pt idx="2502">
                  <c:v>May 30, 2018</c:v>
                </c:pt>
                <c:pt idx="2503">
                  <c:v>May 31, 2018</c:v>
                </c:pt>
                <c:pt idx="2504">
                  <c:v>Jun 01, 2018</c:v>
                </c:pt>
                <c:pt idx="2505">
                  <c:v>Jun 04, 2018</c:v>
                </c:pt>
                <c:pt idx="2506">
                  <c:v>Jun 05, 2018</c:v>
                </c:pt>
                <c:pt idx="2507">
                  <c:v>Jun 06, 2018</c:v>
                </c:pt>
                <c:pt idx="2508">
                  <c:v>Jun 07, 2018</c:v>
                </c:pt>
                <c:pt idx="2509">
                  <c:v>Jun 08, 2018</c:v>
                </c:pt>
                <c:pt idx="2510">
                  <c:v>Jun 11, 2018</c:v>
                </c:pt>
                <c:pt idx="2511">
                  <c:v>Jun 12, 2018</c:v>
                </c:pt>
                <c:pt idx="2512">
                  <c:v>Jun 13, 2018</c:v>
                </c:pt>
                <c:pt idx="2513">
                  <c:v>Jun 14, 2018</c:v>
                </c:pt>
                <c:pt idx="2514">
                  <c:v>Jun 15, 2018</c:v>
                </c:pt>
                <c:pt idx="2515">
                  <c:v>Jun 18, 2018</c:v>
                </c:pt>
                <c:pt idx="2516">
                  <c:v>Jun 19, 2018</c:v>
                </c:pt>
                <c:pt idx="2517">
                  <c:v>Jun 20, 2018</c:v>
                </c:pt>
                <c:pt idx="2518">
                  <c:v>Jun 21, 2018</c:v>
                </c:pt>
                <c:pt idx="2519">
                  <c:v>Jun 22, 2018</c:v>
                </c:pt>
                <c:pt idx="2520">
                  <c:v>Jun 25, 2018</c:v>
                </c:pt>
                <c:pt idx="2521">
                  <c:v>Jun 26, 2018</c:v>
                </c:pt>
                <c:pt idx="2522">
                  <c:v>Jun 27, 2018</c:v>
                </c:pt>
                <c:pt idx="2523">
                  <c:v>Jun 28, 2018</c:v>
                </c:pt>
                <c:pt idx="2524">
                  <c:v>Jun 29, 2018</c:v>
                </c:pt>
                <c:pt idx="2525">
                  <c:v>Jul 02, 2018</c:v>
                </c:pt>
                <c:pt idx="2526">
                  <c:v>Jul 03, 2018</c:v>
                </c:pt>
                <c:pt idx="2527">
                  <c:v>Jul 04, 2018</c:v>
                </c:pt>
                <c:pt idx="2528">
                  <c:v>Jul 05, 2018</c:v>
                </c:pt>
                <c:pt idx="2529">
                  <c:v>Jul 06, 2018</c:v>
                </c:pt>
                <c:pt idx="2530">
                  <c:v>Jul 10, 2018</c:v>
                </c:pt>
                <c:pt idx="2531">
                  <c:v>Jul 11, 2018</c:v>
                </c:pt>
                <c:pt idx="2532">
                  <c:v>Jul 12, 2018</c:v>
                </c:pt>
                <c:pt idx="2533">
                  <c:v>Jul 13, 2018</c:v>
                </c:pt>
                <c:pt idx="2534">
                  <c:v>Jul 16, 2018</c:v>
                </c:pt>
                <c:pt idx="2535">
                  <c:v>Jul 17, 2018</c:v>
                </c:pt>
                <c:pt idx="2536">
                  <c:v>Jul 18, 2018</c:v>
                </c:pt>
                <c:pt idx="2537">
                  <c:v>Jul 19, 2018</c:v>
                </c:pt>
                <c:pt idx="2538">
                  <c:v>Jul 20, 2018</c:v>
                </c:pt>
                <c:pt idx="2539">
                  <c:v>Jul 23, 2018</c:v>
                </c:pt>
                <c:pt idx="2540">
                  <c:v>Jul 24, 2018</c:v>
                </c:pt>
                <c:pt idx="2541">
                  <c:v>Jul 25, 2018</c:v>
                </c:pt>
                <c:pt idx="2542">
                  <c:v>Jul 26, 2018</c:v>
                </c:pt>
                <c:pt idx="2543">
                  <c:v>Jul 27, 2018</c:v>
                </c:pt>
                <c:pt idx="2544">
                  <c:v>Jul 31, 2018</c:v>
                </c:pt>
                <c:pt idx="2545">
                  <c:v>Aug 01, 2018</c:v>
                </c:pt>
                <c:pt idx="2546">
                  <c:v>Aug 02, 2018</c:v>
                </c:pt>
                <c:pt idx="2547">
                  <c:v>Aug 03, 2018</c:v>
                </c:pt>
                <c:pt idx="2548">
                  <c:v>Aug 06, 2018</c:v>
                </c:pt>
                <c:pt idx="2549">
                  <c:v>Aug 07, 2018</c:v>
                </c:pt>
                <c:pt idx="2550">
                  <c:v>Aug 08, 2018</c:v>
                </c:pt>
                <c:pt idx="2551">
                  <c:v>Aug 09, 2018</c:v>
                </c:pt>
                <c:pt idx="2552">
                  <c:v>Aug 10, 2018</c:v>
                </c:pt>
                <c:pt idx="2553">
                  <c:v>Aug 13, 2018</c:v>
                </c:pt>
                <c:pt idx="2554">
                  <c:v>Aug 14, 2018</c:v>
                </c:pt>
                <c:pt idx="2555">
                  <c:v>Aug 16, 2018</c:v>
                </c:pt>
                <c:pt idx="2556">
                  <c:v>Aug 17, 2018</c:v>
                </c:pt>
                <c:pt idx="2557">
                  <c:v>Aug 20, 2018</c:v>
                </c:pt>
                <c:pt idx="2558">
                  <c:v>Aug 21, 2018</c:v>
                </c:pt>
                <c:pt idx="2559">
                  <c:v>Aug 22, 2018</c:v>
                </c:pt>
                <c:pt idx="2560">
                  <c:v>Aug 23, 2018</c:v>
                </c:pt>
                <c:pt idx="2561">
                  <c:v>Aug 24, 2018</c:v>
                </c:pt>
                <c:pt idx="2562">
                  <c:v>Aug 27, 2018</c:v>
                </c:pt>
                <c:pt idx="2563">
                  <c:v>Aug 28, 2018</c:v>
                </c:pt>
                <c:pt idx="2564">
                  <c:v>Aug 29, 2018</c:v>
                </c:pt>
                <c:pt idx="2565">
                  <c:v>Aug 30, 2018</c:v>
                </c:pt>
                <c:pt idx="2566">
                  <c:v>Aug 31, 2018</c:v>
                </c:pt>
                <c:pt idx="2567">
                  <c:v>Sep 03, 2018</c:v>
                </c:pt>
                <c:pt idx="2568">
                  <c:v>Sep 04, 2018</c:v>
                </c:pt>
                <c:pt idx="2569">
                  <c:v>Sep 05, 2018</c:v>
                </c:pt>
                <c:pt idx="2570">
                  <c:v>Sep 06, 2018</c:v>
                </c:pt>
                <c:pt idx="2571">
                  <c:v>Sep 10, 2018</c:v>
                </c:pt>
                <c:pt idx="2572">
                  <c:v>Sep 11, 2018</c:v>
                </c:pt>
                <c:pt idx="2573">
                  <c:v>Sep 12, 2018</c:v>
                </c:pt>
                <c:pt idx="2574">
                  <c:v>Sep 13, 2018</c:v>
                </c:pt>
                <c:pt idx="2575">
                  <c:v>Sep 14, 2018</c:v>
                </c:pt>
                <c:pt idx="2576">
                  <c:v>Sep 17, 2018</c:v>
                </c:pt>
                <c:pt idx="2577">
                  <c:v>Sep 19, 2018</c:v>
                </c:pt>
                <c:pt idx="2578">
                  <c:v>Sep 20, 2018</c:v>
                </c:pt>
                <c:pt idx="2579">
                  <c:v>Sep 21, 2018</c:v>
                </c:pt>
                <c:pt idx="2580">
                  <c:v>Sep 24, 2018</c:v>
                </c:pt>
                <c:pt idx="2581">
                  <c:v>Sep 25, 2018</c:v>
                </c:pt>
                <c:pt idx="2582">
                  <c:v>Sep 26, 2018</c:v>
                </c:pt>
                <c:pt idx="2583">
                  <c:v>Sep 27, 2018</c:v>
                </c:pt>
                <c:pt idx="2584">
                  <c:v>Sep 28, 2018</c:v>
                </c:pt>
                <c:pt idx="2585">
                  <c:v>Oct 02, 2018</c:v>
                </c:pt>
                <c:pt idx="2586">
                  <c:v>Oct 03, 2018</c:v>
                </c:pt>
                <c:pt idx="2587">
                  <c:v>Oct 04, 2018</c:v>
                </c:pt>
                <c:pt idx="2588">
                  <c:v>Oct 05, 2018</c:v>
                </c:pt>
                <c:pt idx="2589">
                  <c:v>Oct 08, 2018</c:v>
                </c:pt>
                <c:pt idx="2590">
                  <c:v>Oct 09, 2018</c:v>
                </c:pt>
                <c:pt idx="2591">
                  <c:v>Oct 10, 2018</c:v>
                </c:pt>
                <c:pt idx="2592">
                  <c:v>Oct 11, 2018</c:v>
                </c:pt>
                <c:pt idx="2593">
                  <c:v>Oct 12, 2018</c:v>
                </c:pt>
                <c:pt idx="2594">
                  <c:v>Oct 15, 2018</c:v>
                </c:pt>
                <c:pt idx="2595">
                  <c:v>Oct 16, 2018</c:v>
                </c:pt>
                <c:pt idx="2596">
                  <c:v>Oct 17, 2018</c:v>
                </c:pt>
                <c:pt idx="2597">
                  <c:v>Oct 18, 2018</c:v>
                </c:pt>
                <c:pt idx="2598">
                  <c:v>Oct 22, 2018</c:v>
                </c:pt>
                <c:pt idx="2599">
                  <c:v>Oct 23, 2018</c:v>
                </c:pt>
                <c:pt idx="2600">
                  <c:v>Oct 24, 2018</c:v>
                </c:pt>
                <c:pt idx="2601">
                  <c:v>Oct 25, 2018</c:v>
                </c:pt>
                <c:pt idx="2602">
                  <c:v>Oct 29, 2018</c:v>
                </c:pt>
                <c:pt idx="2603">
                  <c:v>Oct 30, 2018</c:v>
                </c:pt>
                <c:pt idx="2604">
                  <c:v>Oct 31, 2018</c:v>
                </c:pt>
                <c:pt idx="2605">
                  <c:v>Nov 01, 2018</c:v>
                </c:pt>
                <c:pt idx="2606">
                  <c:v>Nov 05, 2018</c:v>
                </c:pt>
                <c:pt idx="2607">
                  <c:v>Nov 06, 2018</c:v>
                </c:pt>
                <c:pt idx="2608">
                  <c:v>Nov 07, 2018</c:v>
                </c:pt>
                <c:pt idx="2609">
                  <c:v>Nov 09, 2018</c:v>
                </c:pt>
                <c:pt idx="2610">
                  <c:v>Nov 12, 2018</c:v>
                </c:pt>
                <c:pt idx="2611">
                  <c:v>Nov 14, 2018</c:v>
                </c:pt>
                <c:pt idx="2612">
                  <c:v>Nov 15, 2018</c:v>
                </c:pt>
                <c:pt idx="2613">
                  <c:v>Nov 19, 2018</c:v>
                </c:pt>
                <c:pt idx="2614">
                  <c:v>Nov 20, 2018</c:v>
                </c:pt>
                <c:pt idx="2615">
                  <c:v>Nov 21, 2018</c:v>
                </c:pt>
                <c:pt idx="2616">
                  <c:v>Nov 22, 2018</c:v>
                </c:pt>
                <c:pt idx="2617">
                  <c:v>Nov 23, 2018</c:v>
                </c:pt>
                <c:pt idx="2618">
                  <c:v>Nov 26, 2018</c:v>
                </c:pt>
                <c:pt idx="2619">
                  <c:v>Nov 27, 2018</c:v>
                </c:pt>
                <c:pt idx="2620">
                  <c:v>Nov 29, 2018</c:v>
                </c:pt>
                <c:pt idx="2621">
                  <c:v>Nov 30, 2018</c:v>
                </c:pt>
                <c:pt idx="2622">
                  <c:v>Dec 03, 2018</c:v>
                </c:pt>
                <c:pt idx="2623">
                  <c:v>Dec 05, 2018</c:v>
                </c:pt>
                <c:pt idx="2624">
                  <c:v>Dec 06, 2018</c:v>
                </c:pt>
                <c:pt idx="2625">
                  <c:v>Dec 10, 2018</c:v>
                </c:pt>
                <c:pt idx="2626">
                  <c:v>Dec 11, 2018</c:v>
                </c:pt>
                <c:pt idx="2627">
                  <c:v>Dec 12, 2018</c:v>
                </c:pt>
                <c:pt idx="2628">
                  <c:v>Dec 13, 2018</c:v>
                </c:pt>
                <c:pt idx="2629">
                  <c:v>Dec 14, 2018</c:v>
                </c:pt>
                <c:pt idx="2630">
                  <c:v>Dec 17, 2018</c:v>
                </c:pt>
                <c:pt idx="2631">
                  <c:v>Dec 18, 2018</c:v>
                </c:pt>
                <c:pt idx="2632">
                  <c:v>Dec 19, 2018</c:v>
                </c:pt>
                <c:pt idx="2633">
                  <c:v>Dec 20, 2018</c:v>
                </c:pt>
                <c:pt idx="2634">
                  <c:v>Dec 21, 2018</c:v>
                </c:pt>
                <c:pt idx="2635">
                  <c:v>Dec 24, 2018</c:v>
                </c:pt>
                <c:pt idx="2636">
                  <c:v>Dec 25, 2018</c:v>
                </c:pt>
                <c:pt idx="2637">
                  <c:v>Dec 26, 2018</c:v>
                </c:pt>
                <c:pt idx="2638">
                  <c:v>Dec 27, 2018</c:v>
                </c:pt>
                <c:pt idx="2639">
                  <c:v>Dec 31, 2018</c:v>
                </c:pt>
                <c:pt idx="2640">
                  <c:v>2019</c:v>
                </c:pt>
              </c:strCache>
            </c:strRef>
          </c:cat>
          <c:val>
            <c:numRef>
              <c:f>Sheet1!$B$2:$B$2642</c:f>
              <c:numCache>
                <c:formatCode>General</c:formatCode>
                <c:ptCount val="2641"/>
                <c:pt idx="0">
                  <c:v>97.01</c:v>
                </c:pt>
                <c:pt idx="1">
                  <c:v>98.45</c:v>
                </c:pt>
                <c:pt idx="2">
                  <c:v>96.87</c:v>
                </c:pt>
                <c:pt idx="3">
                  <c:v>94.19</c:v>
                </c:pt>
                <c:pt idx="4">
                  <c:v>96.37</c:v>
                </c:pt>
                <c:pt idx="5">
                  <c:v>96.76</c:v>
                </c:pt>
                <c:pt idx="6">
                  <c:v>92.8</c:v>
                </c:pt>
                <c:pt idx="7">
                  <c:v>91.86</c:v>
                </c:pt>
                <c:pt idx="8">
                  <c:v>92.58</c:v>
                </c:pt>
                <c:pt idx="9">
                  <c:v>90.87</c:v>
                </c:pt>
                <c:pt idx="10">
                  <c:v>88.1</c:v>
                </c:pt>
                <c:pt idx="11">
                  <c:v>88.96</c:v>
                </c:pt>
                <c:pt idx="12">
                  <c:v>89.66</c:v>
                </c:pt>
                <c:pt idx="13">
                  <c:v>88.11</c:v>
                </c:pt>
                <c:pt idx="14">
                  <c:v>87.06</c:v>
                </c:pt>
                <c:pt idx="15">
                  <c:v>87.69</c:v>
                </c:pt>
                <c:pt idx="16">
                  <c:v>90.96</c:v>
                </c:pt>
                <c:pt idx="17">
                  <c:v>90.91</c:v>
                </c:pt>
                <c:pt idx="18">
                  <c:v>92.49</c:v>
                </c:pt>
                <c:pt idx="19">
                  <c:v>92.46</c:v>
                </c:pt>
                <c:pt idx="20">
                  <c:v>91.41</c:v>
                </c:pt>
                <c:pt idx="21">
                  <c:v>91.09</c:v>
                </c:pt>
                <c:pt idx="22">
                  <c:v>89.6</c:v>
                </c:pt>
                <c:pt idx="23">
                  <c:v>88.73</c:v>
                </c:pt>
                <c:pt idx="24">
                  <c:v>88.55</c:v>
                </c:pt>
                <c:pt idx="25">
                  <c:v>91.45</c:v>
                </c:pt>
                <c:pt idx="26">
                  <c:v>93.93</c:v>
                </c:pt>
                <c:pt idx="27">
                  <c:v>94.28</c:v>
                </c:pt>
                <c:pt idx="28">
                  <c:v>93.82</c:v>
                </c:pt>
                <c:pt idx="29">
                  <c:v>95.92</c:v>
                </c:pt>
                <c:pt idx="30">
                  <c:v>96.96</c:v>
                </c:pt>
                <c:pt idx="31">
                  <c:v>97.03</c:v>
                </c:pt>
                <c:pt idx="32">
                  <c:v>97.88</c:v>
                </c:pt>
                <c:pt idx="33">
                  <c:v>97.52</c:v>
                </c:pt>
                <c:pt idx="34">
                  <c:v>96.07</c:v>
                </c:pt>
                <c:pt idx="35">
                  <c:v>97.43</c:v>
                </c:pt>
                <c:pt idx="36">
                  <c:v>99.05</c:v>
                </c:pt>
                <c:pt idx="37">
                  <c:v>98.28</c:v>
                </c:pt>
                <c:pt idx="38">
                  <c:v>99.83</c:v>
                </c:pt>
                <c:pt idx="39">
                  <c:v>100.9</c:v>
                </c:pt>
                <c:pt idx="40">
                  <c:v>101.83</c:v>
                </c:pt>
                <c:pt idx="41">
                  <c:v>98.6</c:v>
                </c:pt>
                <c:pt idx="42">
                  <c:v>100.95</c:v>
                </c:pt>
                <c:pt idx="43">
                  <c:v>103.47</c:v>
                </c:pt>
                <c:pt idx="44">
                  <c:v>104.66</c:v>
                </c:pt>
                <c:pt idx="45">
                  <c:v>105.33</c:v>
                </c:pt>
                <c:pt idx="46">
                  <c:v>106.78</c:v>
                </c:pt>
                <c:pt idx="47">
                  <c:v>107.99</c:v>
                </c:pt>
                <c:pt idx="48">
                  <c:v>109.18</c:v>
                </c:pt>
                <c:pt idx="49">
                  <c:v>109.16</c:v>
                </c:pt>
                <c:pt idx="50">
                  <c:v>104.41</c:v>
                </c:pt>
                <c:pt idx="51">
                  <c:v>105.35</c:v>
                </c:pt>
                <c:pt idx="52">
                  <c:v>102.65</c:v>
                </c:pt>
                <c:pt idx="53">
                  <c:v>99.78</c:v>
                </c:pt>
                <c:pt idx="54">
                  <c:v>100.93</c:v>
                </c:pt>
                <c:pt idx="55">
                  <c:v>99.91</c:v>
                </c:pt>
                <c:pt idx="56">
                  <c:v>102.83</c:v>
                </c:pt>
                <c:pt idx="57">
                  <c:v>103.89</c:v>
                </c:pt>
                <c:pt idx="58">
                  <c:v>102.68</c:v>
                </c:pt>
                <c:pt idx="59">
                  <c:v>102.33</c:v>
                </c:pt>
                <c:pt idx="60">
                  <c:v>98.69</c:v>
                </c:pt>
                <c:pt idx="61">
                  <c:v>98.85</c:v>
                </c:pt>
                <c:pt idx="62">
                  <c:v>102.31</c:v>
                </c:pt>
                <c:pt idx="63">
                  <c:v>102.21</c:v>
                </c:pt>
                <c:pt idx="64">
                  <c:v>105.98</c:v>
                </c:pt>
                <c:pt idx="65">
                  <c:v>105.05</c:v>
                </c:pt>
                <c:pt idx="66">
                  <c:v>107.46</c:v>
                </c:pt>
                <c:pt idx="67">
                  <c:v>107.37</c:v>
                </c:pt>
                <c:pt idx="68">
                  <c:v>107.15</c:v>
                </c:pt>
                <c:pt idx="69">
                  <c:v>108.32</c:v>
                </c:pt>
                <c:pt idx="70">
                  <c:v>110.84</c:v>
                </c:pt>
                <c:pt idx="71">
                  <c:v>110.95</c:v>
                </c:pt>
                <c:pt idx="72">
                  <c:v>111.34</c:v>
                </c:pt>
                <c:pt idx="73">
                  <c:v>110.67</c:v>
                </c:pt>
                <c:pt idx="74">
                  <c:v>111.35</c:v>
                </c:pt>
                <c:pt idx="75">
                  <c:v>113.54</c:v>
                </c:pt>
                <c:pt idx="76">
                  <c:v>115.34</c:v>
                </c:pt>
                <c:pt idx="77">
                  <c:v>114.85</c:v>
                </c:pt>
                <c:pt idx="78">
                  <c:v>116.62</c:v>
                </c:pt>
                <c:pt idx="79">
                  <c:v>115.7</c:v>
                </c:pt>
                <c:pt idx="80">
                  <c:v>107.3</c:v>
                </c:pt>
                <c:pt idx="81">
                  <c:v>111.92</c:v>
                </c:pt>
                <c:pt idx="82">
                  <c:v>115.68</c:v>
                </c:pt>
                <c:pt idx="83">
                  <c:v>119.88</c:v>
                </c:pt>
                <c:pt idx="84">
                  <c:v>120.27</c:v>
                </c:pt>
                <c:pt idx="85">
                  <c:v>119.85</c:v>
                </c:pt>
                <c:pt idx="86">
                  <c:v>123.54</c:v>
                </c:pt>
                <c:pt idx="87">
                  <c:v>122.89</c:v>
                </c:pt>
                <c:pt idx="88">
                  <c:v>123.11</c:v>
                </c:pt>
                <c:pt idx="89">
                  <c:v>121.18</c:v>
                </c:pt>
                <c:pt idx="90">
                  <c:v>122.76</c:v>
                </c:pt>
                <c:pt idx="91">
                  <c:v>122.98</c:v>
                </c:pt>
                <c:pt idx="92">
                  <c:v>122.19</c:v>
                </c:pt>
                <c:pt idx="93">
                  <c:v>124.12</c:v>
                </c:pt>
                <c:pt idx="94">
                  <c:v>127.28</c:v>
                </c:pt>
                <c:pt idx="95">
                  <c:v>129.04</c:v>
                </c:pt>
                <c:pt idx="96">
                  <c:v>129.72</c:v>
                </c:pt>
                <c:pt idx="97">
                  <c:v>128.91999999999999</c:v>
                </c:pt>
                <c:pt idx="98">
                  <c:v>128.93</c:v>
                </c:pt>
                <c:pt idx="99">
                  <c:v>127.85</c:v>
                </c:pt>
                <c:pt idx="100">
                  <c:v>128.5</c:v>
                </c:pt>
                <c:pt idx="101">
                  <c:v>126.28</c:v>
                </c:pt>
                <c:pt idx="102">
                  <c:v>121.72</c:v>
                </c:pt>
                <c:pt idx="103">
                  <c:v>122.36</c:v>
                </c:pt>
                <c:pt idx="104">
                  <c:v>132.81</c:v>
                </c:pt>
                <c:pt idx="105">
                  <c:v>134.43</c:v>
                </c:pt>
                <c:pt idx="106">
                  <c:v>135.24</c:v>
                </c:pt>
                <c:pt idx="107">
                  <c:v>134.52000000000001</c:v>
                </c:pt>
                <c:pt idx="108">
                  <c:v>132.11000000000001</c:v>
                </c:pt>
                <c:pt idx="109">
                  <c:v>134.29</c:v>
                </c:pt>
                <c:pt idx="110">
                  <c:v>133.9</c:v>
                </c:pt>
                <c:pt idx="111">
                  <c:v>131.27000000000001</c:v>
                </c:pt>
                <c:pt idx="112">
                  <c:v>129.12</c:v>
                </c:pt>
                <c:pt idx="113">
                  <c:v>131.84</c:v>
                </c:pt>
                <c:pt idx="114">
                  <c:v>134.28</c:v>
                </c:pt>
                <c:pt idx="115">
                  <c:v>134.54</c:v>
                </c:pt>
                <c:pt idx="116">
                  <c:v>135.37</c:v>
                </c:pt>
                <c:pt idx="117">
                  <c:v>131.59</c:v>
                </c:pt>
                <c:pt idx="118">
                  <c:v>138.4</c:v>
                </c:pt>
                <c:pt idx="119">
                  <c:v>140.66999999999999</c:v>
                </c:pt>
                <c:pt idx="120">
                  <c:v>141.24</c:v>
                </c:pt>
                <c:pt idx="121">
                  <c:v>143.94999999999999</c:v>
                </c:pt>
                <c:pt idx="122">
                  <c:v>139.62</c:v>
                </c:pt>
                <c:pt idx="123">
                  <c:v>134.15</c:v>
                </c:pt>
                <c:pt idx="124">
                  <c:v>133.91</c:v>
                </c:pt>
                <c:pt idx="125">
                  <c:v>135.81</c:v>
                </c:pt>
                <c:pt idx="126">
                  <c:v>143.68</c:v>
                </c:pt>
                <c:pt idx="127">
                  <c:v>142.43</c:v>
                </c:pt>
                <c:pt idx="128">
                  <c:v>136.02000000000001</c:v>
                </c:pt>
                <c:pt idx="129">
                  <c:v>133.31</c:v>
                </c:pt>
                <c:pt idx="130">
                  <c:v>134.16</c:v>
                </c:pt>
                <c:pt idx="131">
                  <c:v>129.34</c:v>
                </c:pt>
                <c:pt idx="132">
                  <c:v>129.34</c:v>
                </c:pt>
                <c:pt idx="133">
                  <c:v>127.18</c:v>
                </c:pt>
                <c:pt idx="134">
                  <c:v>126.86</c:v>
                </c:pt>
                <c:pt idx="135">
                  <c:v>125.43</c:v>
                </c:pt>
                <c:pt idx="136">
                  <c:v>124.7</c:v>
                </c:pt>
                <c:pt idx="137">
                  <c:v>125.67</c:v>
                </c:pt>
                <c:pt idx="138">
                  <c:v>125.77</c:v>
                </c:pt>
                <c:pt idx="139">
                  <c:v>124.1</c:v>
                </c:pt>
                <c:pt idx="140">
                  <c:v>124.16</c:v>
                </c:pt>
                <c:pt idx="141">
                  <c:v>121.87</c:v>
                </c:pt>
                <c:pt idx="142">
                  <c:v>116.5</c:v>
                </c:pt>
                <c:pt idx="143">
                  <c:v>114.47</c:v>
                </c:pt>
                <c:pt idx="144">
                  <c:v>116.94</c:v>
                </c:pt>
                <c:pt idx="145">
                  <c:v>113.03</c:v>
                </c:pt>
                <c:pt idx="146">
                  <c:v>110.54</c:v>
                </c:pt>
                <c:pt idx="147">
                  <c:v>108.98</c:v>
                </c:pt>
                <c:pt idx="148">
                  <c:v>110.68</c:v>
                </c:pt>
                <c:pt idx="149">
                  <c:v>111.82</c:v>
                </c:pt>
                <c:pt idx="150">
                  <c:v>108.8</c:v>
                </c:pt>
                <c:pt idx="151">
                  <c:v>109.33</c:v>
                </c:pt>
                <c:pt idx="152">
                  <c:v>109.02</c:v>
                </c:pt>
                <c:pt idx="153">
                  <c:v>108.72</c:v>
                </c:pt>
                <c:pt idx="154">
                  <c:v>117.24</c:v>
                </c:pt>
                <c:pt idx="155">
                  <c:v>113.99</c:v>
                </c:pt>
                <c:pt idx="156">
                  <c:v>109.74</c:v>
                </c:pt>
                <c:pt idx="157">
                  <c:v>112.2</c:v>
                </c:pt>
                <c:pt idx="158">
                  <c:v>113.05</c:v>
                </c:pt>
                <c:pt idx="159">
                  <c:v>113.54</c:v>
                </c:pt>
                <c:pt idx="160">
                  <c:v>104.94</c:v>
                </c:pt>
                <c:pt idx="161">
                  <c:v>103.88</c:v>
                </c:pt>
                <c:pt idx="162">
                  <c:v>103.41</c:v>
                </c:pt>
                <c:pt idx="163">
                  <c:v>102.51</c:v>
                </c:pt>
                <c:pt idx="164">
                  <c:v>101.08</c:v>
                </c:pt>
                <c:pt idx="165">
                  <c:v>98.94</c:v>
                </c:pt>
                <c:pt idx="166">
                  <c:v>96</c:v>
                </c:pt>
                <c:pt idx="167">
                  <c:v>96.01</c:v>
                </c:pt>
                <c:pt idx="168">
                  <c:v>94.37</c:v>
                </c:pt>
                <c:pt idx="169">
                  <c:v>90.45</c:v>
                </c:pt>
                <c:pt idx="170">
                  <c:v>85.85</c:v>
                </c:pt>
                <c:pt idx="171">
                  <c:v>86.09</c:v>
                </c:pt>
                <c:pt idx="172">
                  <c:v>90.89</c:v>
                </c:pt>
                <c:pt idx="173">
                  <c:v>93.46</c:v>
                </c:pt>
                <c:pt idx="174">
                  <c:v>100.43</c:v>
                </c:pt>
                <c:pt idx="175">
                  <c:v>100.72</c:v>
                </c:pt>
                <c:pt idx="176">
                  <c:v>102.09</c:v>
                </c:pt>
                <c:pt idx="177">
                  <c:v>100.45</c:v>
                </c:pt>
                <c:pt idx="178">
                  <c:v>100.88</c:v>
                </c:pt>
                <c:pt idx="179">
                  <c:v>95.96</c:v>
                </c:pt>
                <c:pt idx="180">
                  <c:v>92.19</c:v>
                </c:pt>
                <c:pt idx="181">
                  <c:v>88.88</c:v>
                </c:pt>
                <c:pt idx="182">
                  <c:v>88.95</c:v>
                </c:pt>
                <c:pt idx="183">
                  <c:v>84.71</c:v>
                </c:pt>
                <c:pt idx="184">
                  <c:v>83.17</c:v>
                </c:pt>
                <c:pt idx="185">
                  <c:v>80.77</c:v>
                </c:pt>
                <c:pt idx="186">
                  <c:v>81.650000000000006</c:v>
                </c:pt>
                <c:pt idx="187">
                  <c:v>74.58</c:v>
                </c:pt>
                <c:pt idx="188">
                  <c:v>74.37</c:v>
                </c:pt>
                <c:pt idx="189">
                  <c:v>74.98</c:v>
                </c:pt>
                <c:pt idx="190">
                  <c:v>66.86</c:v>
                </c:pt>
                <c:pt idx="191">
                  <c:v>64.14</c:v>
                </c:pt>
                <c:pt idx="192">
                  <c:v>66.05</c:v>
                </c:pt>
                <c:pt idx="193">
                  <c:v>67.45</c:v>
                </c:pt>
                <c:pt idx="194">
                  <c:v>65.989999999999995</c:v>
                </c:pt>
                <c:pt idx="195">
                  <c:v>62.95</c:v>
                </c:pt>
                <c:pt idx="196">
                  <c:v>65.06</c:v>
                </c:pt>
                <c:pt idx="197">
                  <c:v>60.57</c:v>
                </c:pt>
                <c:pt idx="198">
                  <c:v>60.86</c:v>
                </c:pt>
                <c:pt idx="199">
                  <c:v>60</c:v>
                </c:pt>
                <c:pt idx="200">
                  <c:v>60.32</c:v>
                </c:pt>
                <c:pt idx="201">
                  <c:v>62.78</c:v>
                </c:pt>
                <c:pt idx="202">
                  <c:v>61.09</c:v>
                </c:pt>
                <c:pt idx="203">
                  <c:v>56.14</c:v>
                </c:pt>
                <c:pt idx="204">
                  <c:v>56.84</c:v>
                </c:pt>
                <c:pt idx="205">
                  <c:v>57.08</c:v>
                </c:pt>
                <c:pt idx="206">
                  <c:v>54.76</c:v>
                </c:pt>
                <c:pt idx="207">
                  <c:v>52.47</c:v>
                </c:pt>
                <c:pt idx="208">
                  <c:v>51.32</c:v>
                </c:pt>
                <c:pt idx="209">
                  <c:v>50.7</c:v>
                </c:pt>
                <c:pt idx="210">
                  <c:v>50.82</c:v>
                </c:pt>
                <c:pt idx="211">
                  <c:v>49.1</c:v>
                </c:pt>
                <c:pt idx="212">
                  <c:v>48.35</c:v>
                </c:pt>
                <c:pt idx="213">
                  <c:v>45.79</c:v>
                </c:pt>
                <c:pt idx="214">
                  <c:v>44.91</c:v>
                </c:pt>
                <c:pt idx="215">
                  <c:v>49.51</c:v>
                </c:pt>
                <c:pt idx="216">
                  <c:v>47.51</c:v>
                </c:pt>
                <c:pt idx="217">
                  <c:v>49.39</c:v>
                </c:pt>
                <c:pt idx="218">
                  <c:v>47.72</c:v>
                </c:pt>
                <c:pt idx="219">
                  <c:v>45.64</c:v>
                </c:pt>
                <c:pt idx="220">
                  <c:v>44.39</c:v>
                </c:pt>
                <c:pt idx="221">
                  <c:v>43.83</c:v>
                </c:pt>
                <c:pt idx="222">
                  <c:v>37.04</c:v>
                </c:pt>
                <c:pt idx="223">
                  <c:v>40.020000000000003</c:v>
                </c:pt>
                <c:pt idx="224">
                  <c:v>39.770000000000003</c:v>
                </c:pt>
                <c:pt idx="225">
                  <c:v>39.340000000000003</c:v>
                </c:pt>
                <c:pt idx="226">
                  <c:v>43.54</c:v>
                </c:pt>
                <c:pt idx="227">
                  <c:v>42.38</c:v>
                </c:pt>
                <c:pt idx="228">
                  <c:v>45.02</c:v>
                </c:pt>
                <c:pt idx="229">
                  <c:v>42</c:v>
                </c:pt>
                <c:pt idx="230">
                  <c:v>41.84</c:v>
                </c:pt>
                <c:pt idx="231">
                  <c:v>40.19</c:v>
                </c:pt>
                <c:pt idx="232">
                  <c:v>39.520000000000003</c:v>
                </c:pt>
                <c:pt idx="233">
                  <c:v>38.08</c:v>
                </c:pt>
                <c:pt idx="234">
                  <c:v>35.270000000000003</c:v>
                </c:pt>
                <c:pt idx="235">
                  <c:v>34.450000000000003</c:v>
                </c:pt>
                <c:pt idx="236">
                  <c:v>33.729999999999997</c:v>
                </c:pt>
                <c:pt idx="237">
                  <c:v>34.159999999999997</c:v>
                </c:pt>
                <c:pt idx="238">
                  <c:v>35.22</c:v>
                </c:pt>
                <c:pt idx="239">
                  <c:v>35.82</c:v>
                </c:pt>
                <c:pt idx="240">
                  <c:v>42.94</c:v>
                </c:pt>
                <c:pt idx="241">
                  <c:v>45.84</c:v>
                </c:pt>
                <c:pt idx="242">
                  <c:v>48.89</c:v>
                </c:pt>
                <c:pt idx="243">
                  <c:v>46.23</c:v>
                </c:pt>
                <c:pt idx="244">
                  <c:v>42.94</c:v>
                </c:pt>
                <c:pt idx="245">
                  <c:v>42.34</c:v>
                </c:pt>
                <c:pt idx="246">
                  <c:v>40.86</c:v>
                </c:pt>
                <c:pt idx="247">
                  <c:v>43.05</c:v>
                </c:pt>
                <c:pt idx="248">
                  <c:v>42.27</c:v>
                </c:pt>
                <c:pt idx="249">
                  <c:v>42.32</c:v>
                </c:pt>
                <c:pt idx="250">
                  <c:v>43.42</c:v>
                </c:pt>
                <c:pt idx="251">
                  <c:v>41.22</c:v>
                </c:pt>
                <c:pt idx="252">
                  <c:v>39.9</c:v>
                </c:pt>
                <c:pt idx="253">
                  <c:v>42.42</c:v>
                </c:pt>
                <c:pt idx="254">
                  <c:v>43.13</c:v>
                </c:pt>
                <c:pt idx="255">
                  <c:v>48</c:v>
                </c:pt>
                <c:pt idx="256">
                  <c:v>42.86</c:v>
                </c:pt>
                <c:pt idx="257">
                  <c:v>42.86</c:v>
                </c:pt>
                <c:pt idx="258">
                  <c:v>43.13</c:v>
                </c:pt>
                <c:pt idx="259">
                  <c:v>44.17</c:v>
                </c:pt>
                <c:pt idx="260">
                  <c:v>42.96</c:v>
                </c:pt>
                <c:pt idx="261">
                  <c:v>43.15</c:v>
                </c:pt>
                <c:pt idx="262">
                  <c:v>43.68</c:v>
                </c:pt>
                <c:pt idx="263">
                  <c:v>43.92</c:v>
                </c:pt>
                <c:pt idx="264">
                  <c:v>44.49</c:v>
                </c:pt>
                <c:pt idx="265">
                  <c:v>47.23</c:v>
                </c:pt>
                <c:pt idx="266">
                  <c:v>45.88</c:v>
                </c:pt>
                <c:pt idx="267">
                  <c:v>44.24</c:v>
                </c:pt>
                <c:pt idx="268">
                  <c:v>47.23</c:v>
                </c:pt>
                <c:pt idx="269">
                  <c:v>43.36</c:v>
                </c:pt>
                <c:pt idx="270">
                  <c:v>39.69</c:v>
                </c:pt>
                <c:pt idx="271">
                  <c:v>39.409999999999997</c:v>
                </c:pt>
                <c:pt idx="272">
                  <c:v>42.36</c:v>
                </c:pt>
                <c:pt idx="273">
                  <c:v>42.19</c:v>
                </c:pt>
                <c:pt idx="274">
                  <c:v>41.27</c:v>
                </c:pt>
                <c:pt idx="275">
                  <c:v>40.18</c:v>
                </c:pt>
                <c:pt idx="276">
                  <c:v>42.37</c:v>
                </c:pt>
                <c:pt idx="277">
                  <c:v>45.15</c:v>
                </c:pt>
                <c:pt idx="278">
                  <c:v>44.41</c:v>
                </c:pt>
                <c:pt idx="279">
                  <c:v>42.6</c:v>
                </c:pt>
                <c:pt idx="280">
                  <c:v>42.72</c:v>
                </c:pt>
                <c:pt idx="281">
                  <c:v>46.07</c:v>
                </c:pt>
                <c:pt idx="282">
                  <c:v>44.45</c:v>
                </c:pt>
                <c:pt idx="283">
                  <c:v>43.48</c:v>
                </c:pt>
                <c:pt idx="284">
                  <c:v>44.55</c:v>
                </c:pt>
                <c:pt idx="285">
                  <c:v>44.99</c:v>
                </c:pt>
                <c:pt idx="286">
                  <c:v>43.2</c:v>
                </c:pt>
                <c:pt idx="287">
                  <c:v>42.19</c:v>
                </c:pt>
                <c:pt idx="288">
                  <c:v>44.97</c:v>
                </c:pt>
                <c:pt idx="289">
                  <c:v>44.12</c:v>
                </c:pt>
                <c:pt idx="290">
                  <c:v>45.53</c:v>
                </c:pt>
                <c:pt idx="291">
                  <c:v>45.22</c:v>
                </c:pt>
                <c:pt idx="292">
                  <c:v>48.03</c:v>
                </c:pt>
                <c:pt idx="293">
                  <c:v>49.27</c:v>
                </c:pt>
                <c:pt idx="294">
                  <c:v>51.84</c:v>
                </c:pt>
                <c:pt idx="295">
                  <c:v>51.32</c:v>
                </c:pt>
                <c:pt idx="296">
                  <c:v>51.46</c:v>
                </c:pt>
                <c:pt idx="297">
                  <c:v>51.89</c:v>
                </c:pt>
                <c:pt idx="298">
                  <c:v>50.81</c:v>
                </c:pt>
                <c:pt idx="299">
                  <c:v>46.13</c:v>
                </c:pt>
                <c:pt idx="300">
                  <c:v>45.92</c:v>
                </c:pt>
                <c:pt idx="301">
                  <c:v>50.89</c:v>
                </c:pt>
                <c:pt idx="302">
                  <c:v>50.48</c:v>
                </c:pt>
                <c:pt idx="303">
                  <c:v>50.91</c:v>
                </c:pt>
                <c:pt idx="304">
                  <c:v>50.62</c:v>
                </c:pt>
                <c:pt idx="305">
                  <c:v>52.06</c:v>
                </c:pt>
                <c:pt idx="306">
                  <c:v>52.33</c:v>
                </c:pt>
                <c:pt idx="307">
                  <c:v>50.73</c:v>
                </c:pt>
                <c:pt idx="308">
                  <c:v>52.06</c:v>
                </c:pt>
                <c:pt idx="309">
                  <c:v>51.31</c:v>
                </c:pt>
                <c:pt idx="310">
                  <c:v>51.83</c:v>
                </c:pt>
                <c:pt idx="311">
                  <c:v>52.02</c:v>
                </c:pt>
                <c:pt idx="312">
                  <c:v>49.06</c:v>
                </c:pt>
                <c:pt idx="313">
                  <c:v>48.69</c:v>
                </c:pt>
                <c:pt idx="314">
                  <c:v>48.5</c:v>
                </c:pt>
                <c:pt idx="315">
                  <c:v>48.29</c:v>
                </c:pt>
                <c:pt idx="316">
                  <c:v>50.29</c:v>
                </c:pt>
                <c:pt idx="317">
                  <c:v>48.67</c:v>
                </c:pt>
                <c:pt idx="318">
                  <c:v>48.64</c:v>
                </c:pt>
                <c:pt idx="319">
                  <c:v>50.3</c:v>
                </c:pt>
                <c:pt idx="320">
                  <c:v>51.75</c:v>
                </c:pt>
                <c:pt idx="321">
                  <c:v>53.26</c:v>
                </c:pt>
                <c:pt idx="322">
                  <c:v>53.16</c:v>
                </c:pt>
                <c:pt idx="323">
                  <c:v>55.07</c:v>
                </c:pt>
                <c:pt idx="324">
                  <c:v>56.63</c:v>
                </c:pt>
                <c:pt idx="325">
                  <c:v>56.02</c:v>
                </c:pt>
                <c:pt idx="326">
                  <c:v>55.99</c:v>
                </c:pt>
                <c:pt idx="327">
                  <c:v>56.52</c:v>
                </c:pt>
                <c:pt idx="328">
                  <c:v>56.84</c:v>
                </c:pt>
                <c:pt idx="329">
                  <c:v>56.25</c:v>
                </c:pt>
                <c:pt idx="330">
                  <c:v>56.33</c:v>
                </c:pt>
                <c:pt idx="331">
                  <c:v>56.51</c:v>
                </c:pt>
                <c:pt idx="332">
                  <c:v>57.12</c:v>
                </c:pt>
                <c:pt idx="333">
                  <c:v>59.1</c:v>
                </c:pt>
                <c:pt idx="334">
                  <c:v>58.02</c:v>
                </c:pt>
                <c:pt idx="335">
                  <c:v>58.7</c:v>
                </c:pt>
                <c:pt idx="336">
                  <c:v>59.05</c:v>
                </c:pt>
                <c:pt idx="337">
                  <c:v>61.28</c:v>
                </c:pt>
                <c:pt idx="338">
                  <c:v>63.47</c:v>
                </c:pt>
                <c:pt idx="339">
                  <c:v>64.98</c:v>
                </c:pt>
                <c:pt idx="340">
                  <c:v>66.599999999999994</c:v>
                </c:pt>
                <c:pt idx="341">
                  <c:v>67.67</c:v>
                </c:pt>
                <c:pt idx="342">
                  <c:v>66.150000000000006</c:v>
                </c:pt>
                <c:pt idx="343">
                  <c:v>67.680000000000007</c:v>
                </c:pt>
                <c:pt idx="344">
                  <c:v>67.77</c:v>
                </c:pt>
                <c:pt idx="345">
                  <c:v>67.61</c:v>
                </c:pt>
                <c:pt idx="346">
                  <c:v>68.94</c:v>
                </c:pt>
                <c:pt idx="347">
                  <c:v>70.52</c:v>
                </c:pt>
                <c:pt idx="348">
                  <c:v>71.709999999999994</c:v>
                </c:pt>
                <c:pt idx="349">
                  <c:v>70.62</c:v>
                </c:pt>
                <c:pt idx="350">
                  <c:v>68.489999999999995</c:v>
                </c:pt>
                <c:pt idx="351">
                  <c:v>70.52</c:v>
                </c:pt>
                <c:pt idx="352">
                  <c:v>68.95</c:v>
                </c:pt>
                <c:pt idx="353">
                  <c:v>69.959999999999994</c:v>
                </c:pt>
                <c:pt idx="354">
                  <c:v>70.48</c:v>
                </c:pt>
                <c:pt idx="355">
                  <c:v>66.13</c:v>
                </c:pt>
                <c:pt idx="356">
                  <c:v>66.36</c:v>
                </c:pt>
                <c:pt idx="357">
                  <c:v>68.47</c:v>
                </c:pt>
                <c:pt idx="358">
                  <c:v>68.819999999999993</c:v>
                </c:pt>
                <c:pt idx="359">
                  <c:v>68.099999999999994</c:v>
                </c:pt>
                <c:pt idx="360">
                  <c:v>68.52</c:v>
                </c:pt>
                <c:pt idx="361">
                  <c:v>65.739999999999995</c:v>
                </c:pt>
                <c:pt idx="362">
                  <c:v>63.12</c:v>
                </c:pt>
                <c:pt idx="363">
                  <c:v>61.54</c:v>
                </c:pt>
                <c:pt idx="364">
                  <c:v>59.71</c:v>
                </c:pt>
                <c:pt idx="365">
                  <c:v>59.17</c:v>
                </c:pt>
                <c:pt idx="366">
                  <c:v>58.43</c:v>
                </c:pt>
                <c:pt idx="367">
                  <c:v>58.25</c:v>
                </c:pt>
                <c:pt idx="368">
                  <c:v>60.48</c:v>
                </c:pt>
                <c:pt idx="369">
                  <c:v>61.25</c:v>
                </c:pt>
                <c:pt idx="370">
                  <c:v>62.02</c:v>
                </c:pt>
                <c:pt idx="371">
                  <c:v>63.54</c:v>
                </c:pt>
                <c:pt idx="372">
                  <c:v>64.64</c:v>
                </c:pt>
                <c:pt idx="373">
                  <c:v>65.930000000000007</c:v>
                </c:pt>
                <c:pt idx="374">
                  <c:v>65.36</c:v>
                </c:pt>
                <c:pt idx="375">
                  <c:v>68.06</c:v>
                </c:pt>
                <c:pt idx="376">
                  <c:v>68.819999999999993</c:v>
                </c:pt>
                <c:pt idx="377">
                  <c:v>69.78</c:v>
                </c:pt>
                <c:pt idx="378">
                  <c:v>68.53</c:v>
                </c:pt>
                <c:pt idx="379">
                  <c:v>65.790000000000006</c:v>
                </c:pt>
                <c:pt idx="380">
                  <c:v>72.900000000000006</c:v>
                </c:pt>
                <c:pt idx="381">
                  <c:v>73.819999999999993</c:v>
                </c:pt>
                <c:pt idx="382">
                  <c:v>74.39</c:v>
                </c:pt>
                <c:pt idx="383">
                  <c:v>74.61</c:v>
                </c:pt>
                <c:pt idx="384">
                  <c:v>74.209999999999994</c:v>
                </c:pt>
                <c:pt idx="385">
                  <c:v>73.790000000000006</c:v>
                </c:pt>
                <c:pt idx="386">
                  <c:v>71.58</c:v>
                </c:pt>
                <c:pt idx="387">
                  <c:v>74.03</c:v>
                </c:pt>
                <c:pt idx="388">
                  <c:v>73.760000000000005</c:v>
                </c:pt>
                <c:pt idx="389">
                  <c:v>71.33</c:v>
                </c:pt>
                <c:pt idx="390">
                  <c:v>68.650000000000006</c:v>
                </c:pt>
                <c:pt idx="391">
                  <c:v>68.66</c:v>
                </c:pt>
                <c:pt idx="392">
                  <c:v>72.81</c:v>
                </c:pt>
                <c:pt idx="393">
                  <c:v>73.75</c:v>
                </c:pt>
                <c:pt idx="394">
                  <c:v>73.709999999999994</c:v>
                </c:pt>
                <c:pt idx="395">
                  <c:v>74.34</c:v>
                </c:pt>
                <c:pt idx="396">
                  <c:v>73.099999999999994</c:v>
                </c:pt>
                <c:pt idx="397">
                  <c:v>70.739999999999995</c:v>
                </c:pt>
                <c:pt idx="398">
                  <c:v>70.680000000000007</c:v>
                </c:pt>
                <c:pt idx="399">
                  <c:v>72.8</c:v>
                </c:pt>
                <c:pt idx="400">
                  <c:v>68.78</c:v>
                </c:pt>
                <c:pt idx="401">
                  <c:v>67.599999999999994</c:v>
                </c:pt>
                <c:pt idx="402">
                  <c:v>66.78</c:v>
                </c:pt>
                <c:pt idx="403">
                  <c:v>65.84</c:v>
                </c:pt>
                <c:pt idx="404">
                  <c:v>69.2</c:v>
                </c:pt>
                <c:pt idx="405">
                  <c:v>69.760000000000005</c:v>
                </c:pt>
                <c:pt idx="406">
                  <c:v>68.959999999999994</c:v>
                </c:pt>
                <c:pt idx="407">
                  <c:v>68.760000000000005</c:v>
                </c:pt>
                <c:pt idx="408">
                  <c:v>66.91</c:v>
                </c:pt>
                <c:pt idx="409">
                  <c:v>66.53</c:v>
                </c:pt>
                <c:pt idx="410">
                  <c:v>68.510000000000005</c:v>
                </c:pt>
                <c:pt idx="411">
                  <c:v>71.56</c:v>
                </c:pt>
                <c:pt idx="412">
                  <c:v>70.72</c:v>
                </c:pt>
                <c:pt idx="413">
                  <c:v>68.11</c:v>
                </c:pt>
                <c:pt idx="414">
                  <c:v>69.650000000000006</c:v>
                </c:pt>
                <c:pt idx="415">
                  <c:v>67.430000000000007</c:v>
                </c:pt>
                <c:pt idx="416">
                  <c:v>64.989999999999995</c:v>
                </c:pt>
                <c:pt idx="417">
                  <c:v>64.599999999999994</c:v>
                </c:pt>
                <c:pt idx="418">
                  <c:v>65.430000000000007</c:v>
                </c:pt>
                <c:pt idx="419">
                  <c:v>64.63</c:v>
                </c:pt>
                <c:pt idx="420">
                  <c:v>67.12</c:v>
                </c:pt>
                <c:pt idx="421">
                  <c:v>66.5</c:v>
                </c:pt>
                <c:pt idx="422">
                  <c:v>65.260000000000005</c:v>
                </c:pt>
                <c:pt idx="423">
                  <c:v>68.510000000000005</c:v>
                </c:pt>
                <c:pt idx="424">
                  <c:v>67.650000000000006</c:v>
                </c:pt>
                <c:pt idx="425">
                  <c:v>68.47</c:v>
                </c:pt>
                <c:pt idx="426">
                  <c:v>69.45</c:v>
                </c:pt>
                <c:pt idx="427">
                  <c:v>70.75</c:v>
                </c:pt>
                <c:pt idx="428">
                  <c:v>70.81</c:v>
                </c:pt>
                <c:pt idx="429">
                  <c:v>72.16</c:v>
                </c:pt>
                <c:pt idx="430">
                  <c:v>73.14</c:v>
                </c:pt>
                <c:pt idx="431">
                  <c:v>74.58</c:v>
                </c:pt>
                <c:pt idx="432">
                  <c:v>75.86</c:v>
                </c:pt>
                <c:pt idx="433">
                  <c:v>76.510000000000005</c:v>
                </c:pt>
                <c:pt idx="434">
                  <c:v>77.739999999999995</c:v>
                </c:pt>
                <c:pt idx="435">
                  <c:v>78.36</c:v>
                </c:pt>
                <c:pt idx="436">
                  <c:v>77.72</c:v>
                </c:pt>
                <c:pt idx="437">
                  <c:v>76.45</c:v>
                </c:pt>
                <c:pt idx="438">
                  <c:v>76.69</c:v>
                </c:pt>
                <c:pt idx="439">
                  <c:v>75.11</c:v>
                </c:pt>
                <c:pt idx="440">
                  <c:v>75.56</c:v>
                </c:pt>
                <c:pt idx="441">
                  <c:v>75.680000000000007</c:v>
                </c:pt>
                <c:pt idx="442">
                  <c:v>78.209999999999994</c:v>
                </c:pt>
                <c:pt idx="443">
                  <c:v>78.02</c:v>
                </c:pt>
                <c:pt idx="444">
                  <c:v>75.510000000000005</c:v>
                </c:pt>
                <c:pt idx="445">
                  <c:v>77.180000000000007</c:v>
                </c:pt>
                <c:pt idx="446">
                  <c:v>77.069999999999993</c:v>
                </c:pt>
                <c:pt idx="447">
                  <c:v>76.989999999999995</c:v>
                </c:pt>
                <c:pt idx="448">
                  <c:v>75.180000000000007</c:v>
                </c:pt>
                <c:pt idx="449">
                  <c:v>74.81</c:v>
                </c:pt>
                <c:pt idx="450">
                  <c:v>77.14</c:v>
                </c:pt>
                <c:pt idx="451">
                  <c:v>77.36</c:v>
                </c:pt>
                <c:pt idx="452">
                  <c:v>78.64</c:v>
                </c:pt>
                <c:pt idx="453">
                  <c:v>76.45</c:v>
                </c:pt>
                <c:pt idx="454">
                  <c:v>75.61</c:v>
                </c:pt>
                <c:pt idx="455">
                  <c:v>78.14</c:v>
                </c:pt>
                <c:pt idx="456">
                  <c:v>75.349999999999994</c:v>
                </c:pt>
                <c:pt idx="457">
                  <c:v>76.569999999999993</c:v>
                </c:pt>
                <c:pt idx="458">
                  <c:v>76</c:v>
                </c:pt>
                <c:pt idx="459">
                  <c:v>77.77</c:v>
                </c:pt>
                <c:pt idx="460">
                  <c:v>78.680000000000007</c:v>
                </c:pt>
                <c:pt idx="461">
                  <c:v>76.959999999999994</c:v>
                </c:pt>
                <c:pt idx="462">
                  <c:v>77.760000000000005</c:v>
                </c:pt>
                <c:pt idx="463">
                  <c:v>77.739999999999995</c:v>
                </c:pt>
                <c:pt idx="464">
                  <c:v>76.180000000000007</c:v>
                </c:pt>
                <c:pt idx="465">
                  <c:v>74.930000000000007</c:v>
                </c:pt>
                <c:pt idx="466">
                  <c:v>73.63</c:v>
                </c:pt>
                <c:pt idx="467">
                  <c:v>70.91</c:v>
                </c:pt>
                <c:pt idx="468">
                  <c:v>70.069999999999993</c:v>
                </c:pt>
                <c:pt idx="469">
                  <c:v>71.19</c:v>
                </c:pt>
                <c:pt idx="470">
                  <c:v>71.33</c:v>
                </c:pt>
                <c:pt idx="471">
                  <c:v>73.34</c:v>
                </c:pt>
                <c:pt idx="472">
                  <c:v>71.28</c:v>
                </c:pt>
                <c:pt idx="473">
                  <c:v>71.87</c:v>
                </c:pt>
                <c:pt idx="474">
                  <c:v>72.739999999999995</c:v>
                </c:pt>
                <c:pt idx="475">
                  <c:v>71.64</c:v>
                </c:pt>
                <c:pt idx="476">
                  <c:v>73.87</c:v>
                </c:pt>
                <c:pt idx="477">
                  <c:v>75.150000000000006</c:v>
                </c:pt>
                <c:pt idx="478">
                  <c:v>76.59</c:v>
                </c:pt>
                <c:pt idx="479">
                  <c:v>76.650000000000006</c:v>
                </c:pt>
                <c:pt idx="480">
                  <c:v>79.05</c:v>
                </c:pt>
                <c:pt idx="481">
                  <c:v>79.27</c:v>
                </c:pt>
                <c:pt idx="482">
                  <c:v>80.14</c:v>
                </c:pt>
                <c:pt idx="483">
                  <c:v>80.569999999999993</c:v>
                </c:pt>
                <c:pt idx="484">
                  <c:v>80.06</c:v>
                </c:pt>
                <c:pt idx="485">
                  <c:v>80.14</c:v>
                </c:pt>
                <c:pt idx="486">
                  <c:v>79.38</c:v>
                </c:pt>
                <c:pt idx="487">
                  <c:v>77.569999999999993</c:v>
                </c:pt>
                <c:pt idx="488">
                  <c:v>77.61</c:v>
                </c:pt>
                <c:pt idx="489">
                  <c:v>76.849999999999994</c:v>
                </c:pt>
                <c:pt idx="490">
                  <c:v>75.180000000000007</c:v>
                </c:pt>
                <c:pt idx="491">
                  <c:v>75.09</c:v>
                </c:pt>
                <c:pt idx="492">
                  <c:v>74.13</c:v>
                </c:pt>
                <c:pt idx="493">
                  <c:v>72.73</c:v>
                </c:pt>
                <c:pt idx="494">
                  <c:v>72.180000000000007</c:v>
                </c:pt>
                <c:pt idx="495">
                  <c:v>72.63</c:v>
                </c:pt>
                <c:pt idx="496">
                  <c:v>72.75</c:v>
                </c:pt>
                <c:pt idx="497">
                  <c:v>70.650000000000006</c:v>
                </c:pt>
                <c:pt idx="498">
                  <c:v>71.2</c:v>
                </c:pt>
                <c:pt idx="499">
                  <c:v>71.58</c:v>
                </c:pt>
                <c:pt idx="500">
                  <c:v>73.94</c:v>
                </c:pt>
                <c:pt idx="501">
                  <c:v>75.77</c:v>
                </c:pt>
                <c:pt idx="502">
                  <c:v>71.3</c:v>
                </c:pt>
                <c:pt idx="503">
                  <c:v>70.11</c:v>
                </c:pt>
                <c:pt idx="504">
                  <c:v>69.62</c:v>
                </c:pt>
                <c:pt idx="505">
                  <c:v>70.400000000000006</c:v>
                </c:pt>
                <c:pt idx="506">
                  <c:v>70.400000000000006</c:v>
                </c:pt>
                <c:pt idx="507">
                  <c:v>72.349999999999994</c:v>
                </c:pt>
                <c:pt idx="508">
                  <c:v>71.489999999999995</c:v>
                </c:pt>
                <c:pt idx="509">
                  <c:v>74.819999999999993</c:v>
                </c:pt>
                <c:pt idx="510">
                  <c:v>74.89</c:v>
                </c:pt>
                <c:pt idx="511">
                  <c:v>76.61</c:v>
                </c:pt>
                <c:pt idx="512">
                  <c:v>76.88</c:v>
                </c:pt>
                <c:pt idx="513">
                  <c:v>76.95</c:v>
                </c:pt>
                <c:pt idx="514">
                  <c:v>76.44</c:v>
                </c:pt>
                <c:pt idx="515">
                  <c:v>77</c:v>
                </c:pt>
                <c:pt idx="516">
                  <c:v>74.38</c:v>
                </c:pt>
                <c:pt idx="517">
                  <c:v>76.36</c:v>
                </c:pt>
                <c:pt idx="518">
                  <c:v>76.069999999999993</c:v>
                </c:pt>
                <c:pt idx="519">
                  <c:v>77.5</c:v>
                </c:pt>
                <c:pt idx="520">
                  <c:v>78.66</c:v>
                </c:pt>
                <c:pt idx="521">
                  <c:v>77.88</c:v>
                </c:pt>
                <c:pt idx="522">
                  <c:v>79.2</c:v>
                </c:pt>
                <c:pt idx="523">
                  <c:v>78.94</c:v>
                </c:pt>
                <c:pt idx="524">
                  <c:v>78.77</c:v>
                </c:pt>
                <c:pt idx="525">
                  <c:v>80.290000000000006</c:v>
                </c:pt>
                <c:pt idx="526">
                  <c:v>79.44</c:v>
                </c:pt>
                <c:pt idx="527">
                  <c:v>79.38</c:v>
                </c:pt>
                <c:pt idx="528">
                  <c:v>77.08</c:v>
                </c:pt>
                <c:pt idx="529">
                  <c:v>79.45</c:v>
                </c:pt>
                <c:pt idx="530">
                  <c:v>80.28</c:v>
                </c:pt>
                <c:pt idx="531">
                  <c:v>80.09</c:v>
                </c:pt>
                <c:pt idx="532">
                  <c:v>78.37</c:v>
                </c:pt>
                <c:pt idx="533">
                  <c:v>78.09</c:v>
                </c:pt>
                <c:pt idx="534">
                  <c:v>79.17</c:v>
                </c:pt>
                <c:pt idx="535">
                  <c:v>78.03</c:v>
                </c:pt>
                <c:pt idx="536">
                  <c:v>78.64</c:v>
                </c:pt>
                <c:pt idx="537">
                  <c:v>77.98</c:v>
                </c:pt>
                <c:pt idx="538">
                  <c:v>79.89</c:v>
                </c:pt>
                <c:pt idx="539">
                  <c:v>79.459999999999994</c:v>
                </c:pt>
                <c:pt idx="540">
                  <c:v>82.63</c:v>
                </c:pt>
                <c:pt idx="541">
                  <c:v>84.48</c:v>
                </c:pt>
                <c:pt idx="542">
                  <c:v>85.05</c:v>
                </c:pt>
                <c:pt idx="543">
                  <c:v>84.49</c:v>
                </c:pt>
                <c:pt idx="544">
                  <c:v>82.63</c:v>
                </c:pt>
                <c:pt idx="545">
                  <c:v>82.77</c:v>
                </c:pt>
                <c:pt idx="546">
                  <c:v>85.21</c:v>
                </c:pt>
                <c:pt idx="547">
                  <c:v>83.44</c:v>
                </c:pt>
                <c:pt idx="548">
                  <c:v>85.81</c:v>
                </c:pt>
                <c:pt idx="549">
                  <c:v>86.9</c:v>
                </c:pt>
                <c:pt idx="550">
                  <c:v>84.81</c:v>
                </c:pt>
                <c:pt idx="551">
                  <c:v>83.09</c:v>
                </c:pt>
                <c:pt idx="552">
                  <c:v>84.73</c:v>
                </c:pt>
                <c:pt idx="553">
                  <c:v>84.55</c:v>
                </c:pt>
                <c:pt idx="554">
                  <c:v>84.58</c:v>
                </c:pt>
                <c:pt idx="555">
                  <c:v>86.09</c:v>
                </c:pt>
                <c:pt idx="556">
                  <c:v>86.72</c:v>
                </c:pt>
                <c:pt idx="557">
                  <c:v>85.59</c:v>
                </c:pt>
                <c:pt idx="558">
                  <c:v>84.59</c:v>
                </c:pt>
                <c:pt idx="559">
                  <c:v>86.82</c:v>
                </c:pt>
                <c:pt idx="560">
                  <c:v>88.09</c:v>
                </c:pt>
                <c:pt idx="561">
                  <c:v>85.39</c:v>
                </c:pt>
                <c:pt idx="562">
                  <c:v>82.31</c:v>
                </c:pt>
                <c:pt idx="563">
                  <c:v>80.209999999999994</c:v>
                </c:pt>
                <c:pt idx="564">
                  <c:v>76.48</c:v>
                </c:pt>
                <c:pt idx="565">
                  <c:v>78.08</c:v>
                </c:pt>
                <c:pt idx="566">
                  <c:v>79</c:v>
                </c:pt>
                <c:pt idx="567">
                  <c:v>78.7</c:v>
                </c:pt>
                <c:pt idx="568">
                  <c:v>79.41</c:v>
                </c:pt>
                <c:pt idx="569">
                  <c:v>76.430000000000007</c:v>
                </c:pt>
                <c:pt idx="570">
                  <c:v>73.87</c:v>
                </c:pt>
                <c:pt idx="571">
                  <c:v>75.12</c:v>
                </c:pt>
                <c:pt idx="572">
                  <c:v>71.86</c:v>
                </c:pt>
                <c:pt idx="573">
                  <c:v>69.56</c:v>
                </c:pt>
                <c:pt idx="574">
                  <c:v>70.45</c:v>
                </c:pt>
                <c:pt idx="575">
                  <c:v>69.62</c:v>
                </c:pt>
                <c:pt idx="576">
                  <c:v>67.180000000000007</c:v>
                </c:pt>
                <c:pt idx="577">
                  <c:v>70.59</c:v>
                </c:pt>
                <c:pt idx="578">
                  <c:v>73.56</c:v>
                </c:pt>
                <c:pt idx="579">
                  <c:v>73</c:v>
                </c:pt>
                <c:pt idx="580">
                  <c:v>73.08</c:v>
                </c:pt>
                <c:pt idx="581">
                  <c:v>72.78</c:v>
                </c:pt>
                <c:pt idx="582">
                  <c:v>73.12</c:v>
                </c:pt>
                <c:pt idx="583">
                  <c:v>71.84</c:v>
                </c:pt>
                <c:pt idx="584">
                  <c:v>71.09</c:v>
                </c:pt>
                <c:pt idx="585">
                  <c:v>71.430000000000007</c:v>
                </c:pt>
                <c:pt idx="586">
                  <c:v>73.680000000000007</c:v>
                </c:pt>
                <c:pt idx="587">
                  <c:v>74.33</c:v>
                </c:pt>
                <c:pt idx="588">
                  <c:v>73.28</c:v>
                </c:pt>
                <c:pt idx="589">
                  <c:v>75.11</c:v>
                </c:pt>
                <c:pt idx="590">
                  <c:v>75.290000000000006</c:v>
                </c:pt>
                <c:pt idx="591">
                  <c:v>76.12</c:v>
                </c:pt>
                <c:pt idx="592">
                  <c:v>77.52</c:v>
                </c:pt>
                <c:pt idx="593">
                  <c:v>77.05</c:v>
                </c:pt>
                <c:pt idx="594">
                  <c:v>78.53</c:v>
                </c:pt>
                <c:pt idx="595">
                  <c:v>78.08</c:v>
                </c:pt>
                <c:pt idx="596">
                  <c:v>75.22</c:v>
                </c:pt>
                <c:pt idx="597">
                  <c:v>75.17</c:v>
                </c:pt>
                <c:pt idx="598">
                  <c:v>76.209999999999994</c:v>
                </c:pt>
                <c:pt idx="599">
                  <c:v>76.66</c:v>
                </c:pt>
                <c:pt idx="600">
                  <c:v>71.73</c:v>
                </c:pt>
                <c:pt idx="601">
                  <c:v>71.75</c:v>
                </c:pt>
                <c:pt idx="602">
                  <c:v>73.08</c:v>
                </c:pt>
                <c:pt idx="603">
                  <c:v>72.97</c:v>
                </c:pt>
                <c:pt idx="604">
                  <c:v>74.56</c:v>
                </c:pt>
                <c:pt idx="605">
                  <c:v>75.2</c:v>
                </c:pt>
                <c:pt idx="606">
                  <c:v>74.349999999999994</c:v>
                </c:pt>
                <c:pt idx="607">
                  <c:v>76.45</c:v>
                </c:pt>
                <c:pt idx="608">
                  <c:v>76.63</c:v>
                </c:pt>
                <c:pt idx="609">
                  <c:v>75.52</c:v>
                </c:pt>
                <c:pt idx="610">
                  <c:v>75.55</c:v>
                </c:pt>
                <c:pt idx="611">
                  <c:v>76.290000000000006</c:v>
                </c:pt>
                <c:pt idx="612">
                  <c:v>76.31</c:v>
                </c:pt>
                <c:pt idx="613">
                  <c:v>75.75</c:v>
                </c:pt>
                <c:pt idx="614">
                  <c:v>77.59</c:v>
                </c:pt>
                <c:pt idx="615">
                  <c:v>77.27</c:v>
                </c:pt>
                <c:pt idx="616">
                  <c:v>77.900000000000006</c:v>
                </c:pt>
                <c:pt idx="617">
                  <c:v>75.52</c:v>
                </c:pt>
                <c:pt idx="618">
                  <c:v>76.66</c:v>
                </c:pt>
                <c:pt idx="619">
                  <c:v>78.599999999999994</c:v>
                </c:pt>
                <c:pt idx="620">
                  <c:v>81.93</c:v>
                </c:pt>
                <c:pt idx="621">
                  <c:v>83.6</c:v>
                </c:pt>
                <c:pt idx="622">
                  <c:v>83.76</c:v>
                </c:pt>
                <c:pt idx="623">
                  <c:v>82.9</c:v>
                </c:pt>
                <c:pt idx="624">
                  <c:v>81.28</c:v>
                </c:pt>
                <c:pt idx="625">
                  <c:v>81.540000000000006</c:v>
                </c:pt>
                <c:pt idx="626">
                  <c:v>79.89</c:v>
                </c:pt>
                <c:pt idx="627">
                  <c:v>77.83</c:v>
                </c:pt>
                <c:pt idx="628">
                  <c:v>76.63</c:v>
                </c:pt>
                <c:pt idx="629">
                  <c:v>75.14</c:v>
                </c:pt>
                <c:pt idx="630">
                  <c:v>74.56</c:v>
                </c:pt>
                <c:pt idx="631">
                  <c:v>76.739999999999995</c:v>
                </c:pt>
                <c:pt idx="632">
                  <c:v>75.099999999999994</c:v>
                </c:pt>
                <c:pt idx="633">
                  <c:v>74.84</c:v>
                </c:pt>
                <c:pt idx="634">
                  <c:v>73.48</c:v>
                </c:pt>
                <c:pt idx="635">
                  <c:v>73.08</c:v>
                </c:pt>
                <c:pt idx="636">
                  <c:v>70.61</c:v>
                </c:pt>
                <c:pt idx="637">
                  <c:v>70.739999999999995</c:v>
                </c:pt>
                <c:pt idx="638">
                  <c:v>74.5</c:v>
                </c:pt>
                <c:pt idx="639">
                  <c:v>75.16</c:v>
                </c:pt>
                <c:pt idx="640">
                  <c:v>75.53</c:v>
                </c:pt>
                <c:pt idx="641">
                  <c:v>74.930000000000007</c:v>
                </c:pt>
                <c:pt idx="642">
                  <c:v>75.03</c:v>
                </c:pt>
                <c:pt idx="643">
                  <c:v>75.78</c:v>
                </c:pt>
                <c:pt idx="644">
                  <c:v>77.48</c:v>
                </c:pt>
                <c:pt idx="645">
                  <c:v>77.87</c:v>
                </c:pt>
                <c:pt idx="646">
                  <c:v>77.540000000000006</c:v>
                </c:pt>
                <c:pt idx="647">
                  <c:v>78.52</c:v>
                </c:pt>
                <c:pt idx="648">
                  <c:v>78.89</c:v>
                </c:pt>
                <c:pt idx="649">
                  <c:v>78.459999999999994</c:v>
                </c:pt>
                <c:pt idx="650">
                  <c:v>78.89</c:v>
                </c:pt>
                <c:pt idx="651">
                  <c:v>77.430000000000007</c:v>
                </c:pt>
                <c:pt idx="652">
                  <c:v>79.42</c:v>
                </c:pt>
                <c:pt idx="653">
                  <c:v>78.760000000000005</c:v>
                </c:pt>
                <c:pt idx="654">
                  <c:v>77.290000000000006</c:v>
                </c:pt>
                <c:pt idx="655">
                  <c:v>77.69</c:v>
                </c:pt>
                <c:pt idx="656">
                  <c:v>78.73</c:v>
                </c:pt>
                <c:pt idx="657">
                  <c:v>77.709999999999994</c:v>
                </c:pt>
                <c:pt idx="658">
                  <c:v>79.14</c:v>
                </c:pt>
                <c:pt idx="659">
                  <c:v>78.790000000000006</c:v>
                </c:pt>
                <c:pt idx="660">
                  <c:v>82.69</c:v>
                </c:pt>
                <c:pt idx="661">
                  <c:v>83.42</c:v>
                </c:pt>
                <c:pt idx="662">
                  <c:v>83.35</c:v>
                </c:pt>
                <c:pt idx="663">
                  <c:v>85.01</c:v>
                </c:pt>
                <c:pt idx="664">
                  <c:v>83.67</c:v>
                </c:pt>
                <c:pt idx="665">
                  <c:v>83.88</c:v>
                </c:pt>
                <c:pt idx="666">
                  <c:v>83.08</c:v>
                </c:pt>
                <c:pt idx="667">
                  <c:v>82.99</c:v>
                </c:pt>
                <c:pt idx="668">
                  <c:v>84.01</c:v>
                </c:pt>
                <c:pt idx="669">
                  <c:v>83.55</c:v>
                </c:pt>
                <c:pt idx="670">
                  <c:v>81.94</c:v>
                </c:pt>
                <c:pt idx="671">
                  <c:v>82.3</c:v>
                </c:pt>
                <c:pt idx="672">
                  <c:v>81.12</c:v>
                </c:pt>
                <c:pt idx="673">
                  <c:v>81.680000000000007</c:v>
                </c:pt>
                <c:pt idx="674">
                  <c:v>81.28</c:v>
                </c:pt>
                <c:pt idx="675">
                  <c:v>80.75</c:v>
                </c:pt>
                <c:pt idx="676">
                  <c:v>81.91</c:v>
                </c:pt>
                <c:pt idx="677">
                  <c:v>82.62</c:v>
                </c:pt>
                <c:pt idx="678">
                  <c:v>81.27</c:v>
                </c:pt>
                <c:pt idx="679">
                  <c:v>82.97</c:v>
                </c:pt>
                <c:pt idx="680">
                  <c:v>84.06</c:v>
                </c:pt>
                <c:pt idx="681">
                  <c:v>84.71</c:v>
                </c:pt>
                <c:pt idx="682">
                  <c:v>85.33</c:v>
                </c:pt>
                <c:pt idx="683">
                  <c:v>86.83</c:v>
                </c:pt>
                <c:pt idx="684">
                  <c:v>87.05</c:v>
                </c:pt>
                <c:pt idx="685">
                  <c:v>87.15</c:v>
                </c:pt>
                <c:pt idx="686">
                  <c:v>87.93</c:v>
                </c:pt>
                <c:pt idx="687">
                  <c:v>87.92</c:v>
                </c:pt>
                <c:pt idx="688">
                  <c:v>88.08</c:v>
                </c:pt>
                <c:pt idx="689">
                  <c:v>86.07</c:v>
                </c:pt>
                <c:pt idx="690">
                  <c:v>85.49</c:v>
                </c:pt>
                <c:pt idx="691">
                  <c:v>83.98</c:v>
                </c:pt>
                <c:pt idx="692">
                  <c:v>83.36</c:v>
                </c:pt>
                <c:pt idx="693">
                  <c:v>83.7</c:v>
                </c:pt>
                <c:pt idx="694">
                  <c:v>83.17</c:v>
                </c:pt>
                <c:pt idx="695">
                  <c:v>82.34</c:v>
                </c:pt>
                <c:pt idx="696">
                  <c:v>82.37</c:v>
                </c:pt>
                <c:pt idx="697">
                  <c:v>84.53</c:v>
                </c:pt>
                <c:pt idx="698">
                  <c:v>84.78</c:v>
                </c:pt>
                <c:pt idx="699">
                  <c:v>85.9</c:v>
                </c:pt>
                <c:pt idx="700">
                  <c:v>88.56</c:v>
                </c:pt>
                <c:pt idx="701">
                  <c:v>89.37</c:v>
                </c:pt>
                <c:pt idx="702">
                  <c:v>90.65</c:v>
                </c:pt>
                <c:pt idx="703">
                  <c:v>91.25</c:v>
                </c:pt>
                <c:pt idx="704">
                  <c:v>90.78</c:v>
                </c:pt>
                <c:pt idx="705">
                  <c:v>89.74</c:v>
                </c:pt>
                <c:pt idx="706">
                  <c:v>89.93</c:v>
                </c:pt>
                <c:pt idx="707">
                  <c:v>89.54</c:v>
                </c:pt>
                <c:pt idx="708">
                  <c:v>90.4</c:v>
                </c:pt>
                <c:pt idx="709">
                  <c:v>90.63</c:v>
                </c:pt>
                <c:pt idx="710">
                  <c:v>91.33</c:v>
                </c:pt>
                <c:pt idx="711">
                  <c:v>91.09</c:v>
                </c:pt>
                <c:pt idx="712">
                  <c:v>91.11</c:v>
                </c:pt>
                <c:pt idx="713">
                  <c:v>91.31</c:v>
                </c:pt>
                <c:pt idx="714">
                  <c:v>93.11</c:v>
                </c:pt>
                <c:pt idx="715">
                  <c:v>93.55</c:v>
                </c:pt>
                <c:pt idx="716">
                  <c:v>93.63</c:v>
                </c:pt>
                <c:pt idx="717">
                  <c:v>93.08</c:v>
                </c:pt>
                <c:pt idx="718">
                  <c:v>93.52</c:v>
                </c:pt>
                <c:pt idx="719">
                  <c:v>93.52</c:v>
                </c:pt>
                <c:pt idx="720">
                  <c:v>95.82</c:v>
                </c:pt>
                <c:pt idx="721">
                  <c:v>93.52</c:v>
                </c:pt>
                <c:pt idx="722">
                  <c:v>95.07</c:v>
                </c:pt>
                <c:pt idx="723">
                  <c:v>94.95</c:v>
                </c:pt>
                <c:pt idx="724">
                  <c:v>94.25</c:v>
                </c:pt>
                <c:pt idx="725">
                  <c:v>95.05</c:v>
                </c:pt>
                <c:pt idx="726">
                  <c:v>96.8</c:v>
                </c:pt>
                <c:pt idx="727">
                  <c:v>97.86</c:v>
                </c:pt>
                <c:pt idx="728">
                  <c:v>97.86</c:v>
                </c:pt>
                <c:pt idx="729">
                  <c:v>97.86</c:v>
                </c:pt>
                <c:pt idx="730">
                  <c:v>97.83</c:v>
                </c:pt>
                <c:pt idx="731">
                  <c:v>98.42</c:v>
                </c:pt>
                <c:pt idx="732">
                  <c:v>96.27</c:v>
                </c:pt>
                <c:pt idx="733">
                  <c:v>96.84</c:v>
                </c:pt>
                <c:pt idx="734">
                  <c:v>96.76</c:v>
                </c:pt>
                <c:pt idx="735">
                  <c:v>96.76</c:v>
                </c:pt>
                <c:pt idx="736">
                  <c:v>96.04</c:v>
                </c:pt>
                <c:pt idx="737">
                  <c:v>96.48</c:v>
                </c:pt>
                <c:pt idx="738">
                  <c:v>97.06</c:v>
                </c:pt>
                <c:pt idx="739">
                  <c:v>98.97</c:v>
                </c:pt>
                <c:pt idx="740">
                  <c:v>100.4</c:v>
                </c:pt>
                <c:pt idx="741">
                  <c:v>101.3</c:v>
                </c:pt>
                <c:pt idx="742">
                  <c:v>101.69</c:v>
                </c:pt>
                <c:pt idx="743">
                  <c:v>99.43</c:v>
                </c:pt>
                <c:pt idx="744">
                  <c:v>99.44</c:v>
                </c:pt>
                <c:pt idx="745">
                  <c:v>99.25</c:v>
                </c:pt>
                <c:pt idx="746">
                  <c:v>100.16</c:v>
                </c:pt>
                <c:pt idx="747">
                  <c:v>100.74</c:v>
                </c:pt>
                <c:pt idx="748">
                  <c:v>99.93</c:v>
                </c:pt>
                <c:pt idx="749">
                  <c:v>103.12</c:v>
                </c:pt>
                <c:pt idx="750">
                  <c:v>102.48</c:v>
                </c:pt>
                <c:pt idx="751">
                  <c:v>102.78</c:v>
                </c:pt>
                <c:pt idx="752">
                  <c:v>103.45</c:v>
                </c:pt>
                <c:pt idx="753">
                  <c:v>102.2</c:v>
                </c:pt>
                <c:pt idx="754">
                  <c:v>106.82</c:v>
                </c:pt>
                <c:pt idx="755">
                  <c:v>109.77</c:v>
                </c:pt>
                <c:pt idx="756">
                  <c:v>113.91</c:v>
                </c:pt>
                <c:pt idx="757">
                  <c:v>111.47</c:v>
                </c:pt>
                <c:pt idx="758">
                  <c:v>112.27</c:v>
                </c:pt>
                <c:pt idx="759">
                  <c:v>113.34</c:v>
                </c:pt>
                <c:pt idx="760">
                  <c:v>116.89</c:v>
                </c:pt>
                <c:pt idx="761">
                  <c:v>114.42</c:v>
                </c:pt>
                <c:pt idx="762">
                  <c:v>115.71</c:v>
                </c:pt>
                <c:pt idx="763">
                  <c:v>116.58</c:v>
                </c:pt>
                <c:pt idx="764">
                  <c:v>112.32</c:v>
                </c:pt>
                <c:pt idx="765">
                  <c:v>115.19</c:v>
                </c:pt>
                <c:pt idx="766">
                  <c:v>114.07</c:v>
                </c:pt>
                <c:pt idx="767">
                  <c:v>114.07</c:v>
                </c:pt>
                <c:pt idx="768">
                  <c:v>112.95</c:v>
                </c:pt>
                <c:pt idx="769">
                  <c:v>111.11</c:v>
                </c:pt>
                <c:pt idx="770">
                  <c:v>110.96</c:v>
                </c:pt>
                <c:pt idx="771">
                  <c:v>114.18</c:v>
                </c:pt>
                <c:pt idx="772">
                  <c:v>114.13</c:v>
                </c:pt>
                <c:pt idx="773">
                  <c:v>114.92</c:v>
                </c:pt>
                <c:pt idx="774">
                  <c:v>115.63</c:v>
                </c:pt>
                <c:pt idx="775">
                  <c:v>115.65</c:v>
                </c:pt>
                <c:pt idx="776">
                  <c:v>115.41</c:v>
                </c:pt>
                <c:pt idx="777">
                  <c:v>115.45</c:v>
                </c:pt>
                <c:pt idx="778">
                  <c:v>115.95</c:v>
                </c:pt>
                <c:pt idx="779">
                  <c:v>115.58</c:v>
                </c:pt>
                <c:pt idx="780">
                  <c:v>118.63</c:v>
                </c:pt>
                <c:pt idx="781">
                  <c:v>120.07</c:v>
                </c:pt>
                <c:pt idx="782">
                  <c:v>122.87</c:v>
                </c:pt>
                <c:pt idx="783">
                  <c:v>123.01</c:v>
                </c:pt>
                <c:pt idx="784">
                  <c:v>122.9</c:v>
                </c:pt>
                <c:pt idx="785">
                  <c:v>126.3</c:v>
                </c:pt>
                <c:pt idx="786">
                  <c:v>126.46</c:v>
                </c:pt>
                <c:pt idx="787">
                  <c:v>121.33</c:v>
                </c:pt>
                <c:pt idx="788">
                  <c:v>122.7</c:v>
                </c:pt>
                <c:pt idx="789">
                  <c:v>122.74</c:v>
                </c:pt>
                <c:pt idx="790">
                  <c:v>124.63</c:v>
                </c:pt>
                <c:pt idx="791">
                  <c:v>121.69</c:v>
                </c:pt>
                <c:pt idx="792">
                  <c:v>121.35</c:v>
                </c:pt>
                <c:pt idx="793">
                  <c:v>124.26</c:v>
                </c:pt>
                <c:pt idx="794">
                  <c:v>123.64</c:v>
                </c:pt>
                <c:pt idx="795">
                  <c:v>124.55</c:v>
                </c:pt>
                <c:pt idx="796">
                  <c:v>124.94</c:v>
                </c:pt>
                <c:pt idx="797">
                  <c:v>126.59</c:v>
                </c:pt>
                <c:pt idx="798">
                  <c:v>126.64</c:v>
                </c:pt>
                <c:pt idx="799">
                  <c:v>124.01</c:v>
                </c:pt>
                <c:pt idx="800">
                  <c:v>121.55</c:v>
                </c:pt>
                <c:pt idx="801">
                  <c:v>111.93</c:v>
                </c:pt>
                <c:pt idx="802">
                  <c:v>113.69</c:v>
                </c:pt>
                <c:pt idx="803">
                  <c:v>113.21</c:v>
                </c:pt>
                <c:pt idx="804">
                  <c:v>117.82</c:v>
                </c:pt>
                <c:pt idx="805">
                  <c:v>115.66</c:v>
                </c:pt>
                <c:pt idx="806">
                  <c:v>112.87</c:v>
                </c:pt>
                <c:pt idx="807">
                  <c:v>113.08</c:v>
                </c:pt>
                <c:pt idx="808">
                  <c:v>113.72</c:v>
                </c:pt>
                <c:pt idx="809">
                  <c:v>109.39</c:v>
                </c:pt>
                <c:pt idx="810">
                  <c:v>112.54</c:v>
                </c:pt>
                <c:pt idx="811">
                  <c:v>113.2</c:v>
                </c:pt>
                <c:pt idx="812">
                  <c:v>111.25</c:v>
                </c:pt>
                <c:pt idx="813">
                  <c:v>110.13</c:v>
                </c:pt>
                <c:pt idx="814">
                  <c:v>112.52</c:v>
                </c:pt>
                <c:pt idx="815">
                  <c:v>114.47</c:v>
                </c:pt>
                <c:pt idx="816">
                  <c:v>115.06</c:v>
                </c:pt>
                <c:pt idx="817">
                  <c:v>114.85</c:v>
                </c:pt>
                <c:pt idx="818">
                  <c:v>117.18</c:v>
                </c:pt>
                <c:pt idx="819">
                  <c:v>116.15</c:v>
                </c:pt>
                <c:pt idx="820">
                  <c:v>114.3</c:v>
                </c:pt>
                <c:pt idx="821">
                  <c:v>115.09</c:v>
                </c:pt>
                <c:pt idx="822">
                  <c:v>115.4</c:v>
                </c:pt>
                <c:pt idx="823">
                  <c:v>116.14</c:v>
                </c:pt>
                <c:pt idx="824">
                  <c:v>118.43</c:v>
                </c:pt>
                <c:pt idx="825">
                  <c:v>119.95</c:v>
                </c:pt>
                <c:pt idx="826">
                  <c:v>118.71</c:v>
                </c:pt>
                <c:pt idx="827">
                  <c:v>120.49</c:v>
                </c:pt>
                <c:pt idx="828">
                  <c:v>120.35</c:v>
                </c:pt>
                <c:pt idx="829">
                  <c:v>114.67</c:v>
                </c:pt>
                <c:pt idx="830">
                  <c:v>114.69</c:v>
                </c:pt>
                <c:pt idx="831">
                  <c:v>113.74</c:v>
                </c:pt>
                <c:pt idx="832">
                  <c:v>112.21</c:v>
                </c:pt>
                <c:pt idx="833">
                  <c:v>112.02</c:v>
                </c:pt>
                <c:pt idx="834">
                  <c:v>113.59</c:v>
                </c:pt>
                <c:pt idx="835">
                  <c:v>108.27</c:v>
                </c:pt>
                <c:pt idx="836">
                  <c:v>104.79</c:v>
                </c:pt>
                <c:pt idx="837">
                  <c:v>104.57</c:v>
                </c:pt>
                <c:pt idx="838">
                  <c:v>107.57</c:v>
                </c:pt>
                <c:pt idx="839">
                  <c:v>111.49</c:v>
                </c:pt>
                <c:pt idx="840">
                  <c:v>109.82</c:v>
                </c:pt>
                <c:pt idx="841">
                  <c:v>113.21</c:v>
                </c:pt>
                <c:pt idx="842">
                  <c:v>113.55</c:v>
                </c:pt>
                <c:pt idx="843">
                  <c:v>117.4</c:v>
                </c:pt>
                <c:pt idx="844">
                  <c:v>117.4</c:v>
                </c:pt>
                <c:pt idx="845">
                  <c:v>117.35</c:v>
                </c:pt>
                <c:pt idx="846">
                  <c:v>117.36</c:v>
                </c:pt>
                <c:pt idx="847">
                  <c:v>118.46</c:v>
                </c:pt>
                <c:pt idx="848">
                  <c:v>117.38</c:v>
                </c:pt>
                <c:pt idx="849">
                  <c:v>118.06</c:v>
                </c:pt>
                <c:pt idx="850">
                  <c:v>117.05</c:v>
                </c:pt>
                <c:pt idx="851">
                  <c:v>118.18</c:v>
                </c:pt>
                <c:pt idx="852">
                  <c:v>118.52</c:v>
                </c:pt>
                <c:pt idx="853">
                  <c:v>118.25</c:v>
                </c:pt>
                <c:pt idx="854">
                  <c:v>118.99</c:v>
                </c:pt>
                <c:pt idx="855">
                  <c:v>118.27</c:v>
                </c:pt>
                <c:pt idx="856">
                  <c:v>118.14</c:v>
                </c:pt>
                <c:pt idx="857">
                  <c:v>117.99</c:v>
                </c:pt>
                <c:pt idx="858">
                  <c:v>118.16</c:v>
                </c:pt>
                <c:pt idx="859">
                  <c:v>115.93</c:v>
                </c:pt>
                <c:pt idx="860">
                  <c:v>116.37</c:v>
                </c:pt>
                <c:pt idx="861">
                  <c:v>116.02</c:v>
                </c:pt>
                <c:pt idx="862">
                  <c:v>113.74</c:v>
                </c:pt>
                <c:pt idx="863">
                  <c:v>110.22</c:v>
                </c:pt>
                <c:pt idx="864">
                  <c:v>106.92</c:v>
                </c:pt>
                <c:pt idx="865">
                  <c:v>103.06</c:v>
                </c:pt>
                <c:pt idx="866">
                  <c:v>103.63</c:v>
                </c:pt>
                <c:pt idx="867">
                  <c:v>103.84</c:v>
                </c:pt>
                <c:pt idx="868">
                  <c:v>107.82</c:v>
                </c:pt>
                <c:pt idx="869">
                  <c:v>108.17</c:v>
                </c:pt>
                <c:pt idx="870">
                  <c:v>108.89</c:v>
                </c:pt>
                <c:pt idx="871">
                  <c:v>109.69</c:v>
                </c:pt>
                <c:pt idx="872">
                  <c:v>111.37</c:v>
                </c:pt>
                <c:pt idx="873">
                  <c:v>108.36</c:v>
                </c:pt>
                <c:pt idx="874">
                  <c:v>109.37</c:v>
                </c:pt>
                <c:pt idx="875">
                  <c:v>108.83</c:v>
                </c:pt>
                <c:pt idx="876">
                  <c:v>110.35</c:v>
                </c:pt>
                <c:pt idx="877">
                  <c:v>111.91</c:v>
                </c:pt>
                <c:pt idx="878">
                  <c:v>111.91</c:v>
                </c:pt>
                <c:pt idx="879">
                  <c:v>112.29</c:v>
                </c:pt>
                <c:pt idx="880">
                  <c:v>116.43</c:v>
                </c:pt>
                <c:pt idx="881">
                  <c:v>115.92</c:v>
                </c:pt>
                <c:pt idx="882">
                  <c:v>113.29</c:v>
                </c:pt>
                <c:pt idx="883">
                  <c:v>117.5</c:v>
                </c:pt>
                <c:pt idx="884">
                  <c:v>117.99</c:v>
                </c:pt>
                <c:pt idx="885">
                  <c:v>115.1</c:v>
                </c:pt>
                <c:pt idx="886">
                  <c:v>114.75</c:v>
                </c:pt>
                <c:pt idx="887">
                  <c:v>114.08</c:v>
                </c:pt>
                <c:pt idx="888">
                  <c:v>113.1</c:v>
                </c:pt>
                <c:pt idx="889">
                  <c:v>116.71</c:v>
                </c:pt>
                <c:pt idx="890">
                  <c:v>116.26</c:v>
                </c:pt>
                <c:pt idx="891">
                  <c:v>112.89</c:v>
                </c:pt>
                <c:pt idx="892">
                  <c:v>114.39</c:v>
                </c:pt>
                <c:pt idx="893">
                  <c:v>114.26</c:v>
                </c:pt>
                <c:pt idx="894">
                  <c:v>109.21</c:v>
                </c:pt>
                <c:pt idx="895">
                  <c:v>109.17</c:v>
                </c:pt>
                <c:pt idx="896">
                  <c:v>107.9</c:v>
                </c:pt>
                <c:pt idx="897">
                  <c:v>109.54</c:v>
                </c:pt>
                <c:pt idx="898">
                  <c:v>108.52</c:v>
                </c:pt>
                <c:pt idx="899">
                  <c:v>107.08</c:v>
                </c:pt>
                <c:pt idx="900">
                  <c:v>103.61</c:v>
                </c:pt>
                <c:pt idx="901">
                  <c:v>101.84</c:v>
                </c:pt>
                <c:pt idx="902">
                  <c:v>103.77</c:v>
                </c:pt>
                <c:pt idx="903">
                  <c:v>104.38</c:v>
                </c:pt>
                <c:pt idx="904">
                  <c:v>106.56</c:v>
                </c:pt>
                <c:pt idx="905">
                  <c:v>109.49</c:v>
                </c:pt>
                <c:pt idx="906">
                  <c:v>109.22</c:v>
                </c:pt>
                <c:pt idx="907">
                  <c:v>112.44</c:v>
                </c:pt>
                <c:pt idx="908">
                  <c:v>112.45</c:v>
                </c:pt>
                <c:pt idx="909">
                  <c:v>114.33</c:v>
                </c:pt>
                <c:pt idx="910">
                  <c:v>112.92</c:v>
                </c:pt>
                <c:pt idx="911">
                  <c:v>112.08</c:v>
                </c:pt>
                <c:pt idx="912">
                  <c:v>111.76</c:v>
                </c:pt>
                <c:pt idx="913">
                  <c:v>109</c:v>
                </c:pt>
                <c:pt idx="914">
                  <c:v>111.6</c:v>
                </c:pt>
                <c:pt idx="915">
                  <c:v>111.67</c:v>
                </c:pt>
                <c:pt idx="916">
                  <c:v>112.11</c:v>
                </c:pt>
                <c:pt idx="917">
                  <c:v>110.43</c:v>
                </c:pt>
                <c:pt idx="918">
                  <c:v>112.45</c:v>
                </c:pt>
                <c:pt idx="919">
                  <c:v>110.01</c:v>
                </c:pt>
                <c:pt idx="920">
                  <c:v>106.97</c:v>
                </c:pt>
                <c:pt idx="921">
                  <c:v>110.82</c:v>
                </c:pt>
                <c:pt idx="922">
                  <c:v>110.76</c:v>
                </c:pt>
                <c:pt idx="923">
                  <c:v>112.22</c:v>
                </c:pt>
                <c:pt idx="924">
                  <c:v>114.75</c:v>
                </c:pt>
                <c:pt idx="925">
                  <c:v>115.61</c:v>
                </c:pt>
                <c:pt idx="926">
                  <c:v>115.29</c:v>
                </c:pt>
                <c:pt idx="927">
                  <c:v>113.32</c:v>
                </c:pt>
                <c:pt idx="928">
                  <c:v>114.43</c:v>
                </c:pt>
                <c:pt idx="929">
                  <c:v>112.57</c:v>
                </c:pt>
                <c:pt idx="930">
                  <c:v>111.9</c:v>
                </c:pt>
                <c:pt idx="931">
                  <c:v>111.91</c:v>
                </c:pt>
                <c:pt idx="932">
                  <c:v>109.25</c:v>
                </c:pt>
                <c:pt idx="933">
                  <c:v>107.82</c:v>
                </c:pt>
                <c:pt idx="934">
                  <c:v>105.98</c:v>
                </c:pt>
                <c:pt idx="935">
                  <c:v>107.77</c:v>
                </c:pt>
                <c:pt idx="936">
                  <c:v>106.83</c:v>
                </c:pt>
                <c:pt idx="937">
                  <c:v>106.08</c:v>
                </c:pt>
                <c:pt idx="938">
                  <c:v>109.38</c:v>
                </c:pt>
                <c:pt idx="939">
                  <c:v>111.25</c:v>
                </c:pt>
                <c:pt idx="940">
                  <c:v>108.83</c:v>
                </c:pt>
                <c:pt idx="941">
                  <c:v>109.59</c:v>
                </c:pt>
                <c:pt idx="942">
                  <c:v>110.18</c:v>
                </c:pt>
                <c:pt idx="943">
                  <c:v>110.16</c:v>
                </c:pt>
                <c:pt idx="944">
                  <c:v>110.07</c:v>
                </c:pt>
                <c:pt idx="945">
                  <c:v>108.23</c:v>
                </c:pt>
                <c:pt idx="946">
                  <c:v>107.91</c:v>
                </c:pt>
                <c:pt idx="947">
                  <c:v>107.82</c:v>
                </c:pt>
                <c:pt idx="948">
                  <c:v>109.25</c:v>
                </c:pt>
                <c:pt idx="949">
                  <c:v>105.72</c:v>
                </c:pt>
                <c:pt idx="950">
                  <c:v>104.52</c:v>
                </c:pt>
                <c:pt idx="951">
                  <c:v>104</c:v>
                </c:pt>
                <c:pt idx="952">
                  <c:v>104.55</c:v>
                </c:pt>
                <c:pt idx="953">
                  <c:v>107.8</c:v>
                </c:pt>
                <c:pt idx="954">
                  <c:v>108</c:v>
                </c:pt>
                <c:pt idx="955">
                  <c:v>108.98</c:v>
                </c:pt>
                <c:pt idx="956">
                  <c:v>109.28</c:v>
                </c:pt>
                <c:pt idx="957">
                  <c:v>107.54</c:v>
                </c:pt>
                <c:pt idx="958">
                  <c:v>106.89</c:v>
                </c:pt>
                <c:pt idx="959">
                  <c:v>108.09</c:v>
                </c:pt>
                <c:pt idx="960">
                  <c:v>111.12</c:v>
                </c:pt>
                <c:pt idx="961">
                  <c:v>113.37</c:v>
                </c:pt>
                <c:pt idx="962">
                  <c:v>113.59</c:v>
                </c:pt>
                <c:pt idx="963">
                  <c:v>111.96</c:v>
                </c:pt>
                <c:pt idx="964">
                  <c:v>111.07</c:v>
                </c:pt>
                <c:pt idx="965">
                  <c:v>113.3</c:v>
                </c:pt>
                <c:pt idx="966">
                  <c:v>111.66</c:v>
                </c:pt>
                <c:pt idx="967">
                  <c:v>112.97</c:v>
                </c:pt>
                <c:pt idx="968">
                  <c:v>109.88</c:v>
                </c:pt>
                <c:pt idx="969">
                  <c:v>110.55</c:v>
                </c:pt>
                <c:pt idx="970">
                  <c:v>109.81</c:v>
                </c:pt>
                <c:pt idx="971">
                  <c:v>109.54</c:v>
                </c:pt>
                <c:pt idx="972">
                  <c:v>108.5</c:v>
                </c:pt>
                <c:pt idx="973">
                  <c:v>109.46</c:v>
                </c:pt>
                <c:pt idx="974">
                  <c:v>108.38</c:v>
                </c:pt>
                <c:pt idx="975">
                  <c:v>108.48</c:v>
                </c:pt>
                <c:pt idx="976">
                  <c:v>109.08</c:v>
                </c:pt>
                <c:pt idx="977">
                  <c:v>110.5</c:v>
                </c:pt>
                <c:pt idx="978">
                  <c:v>110.24</c:v>
                </c:pt>
                <c:pt idx="979">
                  <c:v>110.26</c:v>
                </c:pt>
                <c:pt idx="980">
                  <c:v>111.96</c:v>
                </c:pt>
                <c:pt idx="981">
                  <c:v>110.96</c:v>
                </c:pt>
                <c:pt idx="982">
                  <c:v>112.56</c:v>
                </c:pt>
                <c:pt idx="983">
                  <c:v>115.47</c:v>
                </c:pt>
                <c:pt idx="984">
                  <c:v>116.86</c:v>
                </c:pt>
                <c:pt idx="985">
                  <c:v>117.18</c:v>
                </c:pt>
                <c:pt idx="986">
                  <c:v>118.4</c:v>
                </c:pt>
                <c:pt idx="987">
                  <c:v>118.73</c:v>
                </c:pt>
                <c:pt idx="988">
                  <c:v>118.3</c:v>
                </c:pt>
                <c:pt idx="989">
                  <c:v>120.25</c:v>
                </c:pt>
                <c:pt idx="990">
                  <c:v>121</c:v>
                </c:pt>
                <c:pt idx="991">
                  <c:v>120.69</c:v>
                </c:pt>
                <c:pt idx="992">
                  <c:v>120.85</c:v>
                </c:pt>
                <c:pt idx="993">
                  <c:v>123.07</c:v>
                </c:pt>
                <c:pt idx="994">
                  <c:v>124.53</c:v>
                </c:pt>
                <c:pt idx="995">
                  <c:v>124.89</c:v>
                </c:pt>
                <c:pt idx="996">
                  <c:v>126.46</c:v>
                </c:pt>
                <c:pt idx="997">
                  <c:v>124.02</c:v>
                </c:pt>
                <c:pt idx="998">
                  <c:v>122.23</c:v>
                </c:pt>
                <c:pt idx="999">
                  <c:v>125.76</c:v>
                </c:pt>
                <c:pt idx="1000">
                  <c:v>125.93</c:v>
                </c:pt>
                <c:pt idx="1001">
                  <c:v>126.68</c:v>
                </c:pt>
                <c:pt idx="1002">
                  <c:v>125.03</c:v>
                </c:pt>
                <c:pt idx="1003">
                  <c:v>125.37</c:v>
                </c:pt>
                <c:pt idx="1004">
                  <c:v>127.96</c:v>
                </c:pt>
                <c:pt idx="1005">
                  <c:v>128.08000000000001</c:v>
                </c:pt>
                <c:pt idx="1006">
                  <c:v>127.27</c:v>
                </c:pt>
                <c:pt idx="1007">
                  <c:v>128.13999999999999</c:v>
                </c:pt>
                <c:pt idx="1008">
                  <c:v>126.98</c:v>
                </c:pt>
                <c:pt idx="1009">
                  <c:v>123.63</c:v>
                </c:pt>
                <c:pt idx="1010">
                  <c:v>125.09</c:v>
                </c:pt>
                <c:pt idx="1011">
                  <c:v>125.76</c:v>
                </c:pt>
                <c:pt idx="1012">
                  <c:v>124.38</c:v>
                </c:pt>
                <c:pt idx="1013">
                  <c:v>122.49</c:v>
                </c:pt>
                <c:pt idx="1014">
                  <c:v>125.21</c:v>
                </c:pt>
                <c:pt idx="1015">
                  <c:v>125.85</c:v>
                </c:pt>
                <c:pt idx="1016">
                  <c:v>125.25</c:v>
                </c:pt>
                <c:pt idx="1017">
                  <c:v>124.41</c:v>
                </c:pt>
                <c:pt idx="1018">
                  <c:v>124.44</c:v>
                </c:pt>
                <c:pt idx="1019">
                  <c:v>125.66</c:v>
                </c:pt>
                <c:pt idx="1020">
                  <c:v>123.04</c:v>
                </c:pt>
                <c:pt idx="1021">
                  <c:v>123.58</c:v>
                </c:pt>
                <c:pt idx="1022">
                  <c:v>121.89</c:v>
                </c:pt>
                <c:pt idx="1023">
                  <c:v>120.41</c:v>
                </c:pt>
                <c:pt idx="1024">
                  <c:v>120.57</c:v>
                </c:pt>
                <c:pt idx="1025">
                  <c:v>120.62</c:v>
                </c:pt>
                <c:pt idx="1026">
                  <c:v>118.23</c:v>
                </c:pt>
                <c:pt idx="1027">
                  <c:v>117.41</c:v>
                </c:pt>
                <c:pt idx="1028">
                  <c:v>115.18</c:v>
                </c:pt>
                <c:pt idx="1029">
                  <c:v>117</c:v>
                </c:pt>
                <c:pt idx="1030">
                  <c:v>118.08</c:v>
                </c:pt>
                <c:pt idx="1031">
                  <c:v>116.66</c:v>
                </c:pt>
                <c:pt idx="1032">
                  <c:v>117.74</c:v>
                </c:pt>
                <c:pt idx="1033">
                  <c:v>117.45</c:v>
                </c:pt>
                <c:pt idx="1034">
                  <c:v>119.33</c:v>
                </c:pt>
                <c:pt idx="1035">
                  <c:v>119.3</c:v>
                </c:pt>
                <c:pt idx="1036">
                  <c:v>118.66</c:v>
                </c:pt>
                <c:pt idx="1037">
                  <c:v>119.57</c:v>
                </c:pt>
                <c:pt idx="1038">
                  <c:v>117.57</c:v>
                </c:pt>
                <c:pt idx="1039">
                  <c:v>115.91</c:v>
                </c:pt>
                <c:pt idx="1040">
                  <c:v>111.66</c:v>
                </c:pt>
                <c:pt idx="1041">
                  <c:v>110.48</c:v>
                </c:pt>
                <c:pt idx="1042">
                  <c:v>111.89</c:v>
                </c:pt>
                <c:pt idx="1043">
                  <c:v>112.24</c:v>
                </c:pt>
                <c:pt idx="1044">
                  <c:v>112.5</c:v>
                </c:pt>
                <c:pt idx="1045">
                  <c:v>110.79</c:v>
                </c:pt>
                <c:pt idx="1046">
                  <c:v>111.4</c:v>
                </c:pt>
                <c:pt idx="1047">
                  <c:v>109.8</c:v>
                </c:pt>
                <c:pt idx="1048">
                  <c:v>109.31</c:v>
                </c:pt>
                <c:pt idx="1049">
                  <c:v>108.03</c:v>
                </c:pt>
                <c:pt idx="1050">
                  <c:v>109.02</c:v>
                </c:pt>
                <c:pt idx="1051">
                  <c:v>106.88</c:v>
                </c:pt>
                <c:pt idx="1052">
                  <c:v>107.2</c:v>
                </c:pt>
                <c:pt idx="1053">
                  <c:v>107.86</c:v>
                </c:pt>
                <c:pt idx="1054">
                  <c:v>107.55</c:v>
                </c:pt>
                <c:pt idx="1055">
                  <c:v>103.85</c:v>
                </c:pt>
                <c:pt idx="1056">
                  <c:v>103.86</c:v>
                </c:pt>
                <c:pt idx="1057">
                  <c:v>98.63</c:v>
                </c:pt>
                <c:pt idx="1058">
                  <c:v>97.74</c:v>
                </c:pt>
                <c:pt idx="1059">
                  <c:v>98.65</c:v>
                </c:pt>
                <c:pt idx="1060">
                  <c:v>101.14</c:v>
                </c:pt>
                <c:pt idx="1061">
                  <c:v>100.05</c:v>
                </c:pt>
                <c:pt idx="1062">
                  <c:v>97.57</c:v>
                </c:pt>
                <c:pt idx="1063">
                  <c:v>98.6</c:v>
                </c:pt>
                <c:pt idx="1064">
                  <c:v>96.59</c:v>
                </c:pt>
                <c:pt idx="1065">
                  <c:v>97.29</c:v>
                </c:pt>
                <c:pt idx="1066">
                  <c:v>96.46</c:v>
                </c:pt>
                <c:pt idx="1067">
                  <c:v>97.13</c:v>
                </c:pt>
                <c:pt idx="1068">
                  <c:v>95.21</c:v>
                </c:pt>
                <c:pt idx="1069">
                  <c:v>95.14</c:v>
                </c:pt>
                <c:pt idx="1070">
                  <c:v>93.5</c:v>
                </c:pt>
                <c:pt idx="1071">
                  <c:v>89.22</c:v>
                </c:pt>
                <c:pt idx="1072">
                  <c:v>89.22</c:v>
                </c:pt>
                <c:pt idx="1073">
                  <c:v>88.69</c:v>
                </c:pt>
                <c:pt idx="1074">
                  <c:v>90.19</c:v>
                </c:pt>
                <c:pt idx="1075">
                  <c:v>92.06</c:v>
                </c:pt>
                <c:pt idx="1076">
                  <c:v>91.02</c:v>
                </c:pt>
                <c:pt idx="1077">
                  <c:v>94.17</c:v>
                </c:pt>
                <c:pt idx="1078">
                  <c:v>95.28</c:v>
                </c:pt>
                <c:pt idx="1079">
                  <c:v>99.89</c:v>
                </c:pt>
                <c:pt idx="1080">
                  <c:v>101.54</c:v>
                </c:pt>
                <c:pt idx="1081">
                  <c:v>98.5</c:v>
                </c:pt>
                <c:pt idx="1082">
                  <c:v>99.94</c:v>
                </c:pt>
                <c:pt idx="1083">
                  <c:v>99.15</c:v>
                </c:pt>
                <c:pt idx="1084">
                  <c:v>99.23</c:v>
                </c:pt>
                <c:pt idx="1085">
                  <c:v>99.18</c:v>
                </c:pt>
                <c:pt idx="1086">
                  <c:v>101.91</c:v>
                </c:pt>
                <c:pt idx="1087">
                  <c:v>102.1</c:v>
                </c:pt>
                <c:pt idx="1088">
                  <c:v>104.21</c:v>
                </c:pt>
                <c:pt idx="1089">
                  <c:v>105.92</c:v>
                </c:pt>
                <c:pt idx="1090">
                  <c:v>107.79</c:v>
                </c:pt>
                <c:pt idx="1091">
                  <c:v>106.98</c:v>
                </c:pt>
                <c:pt idx="1092">
                  <c:v>103.91</c:v>
                </c:pt>
                <c:pt idx="1093">
                  <c:v>103.57</c:v>
                </c:pt>
                <c:pt idx="1094">
                  <c:v>102.35</c:v>
                </c:pt>
                <c:pt idx="1095">
                  <c:v>104.77</c:v>
                </c:pt>
                <c:pt idx="1096">
                  <c:v>106.3</c:v>
                </c:pt>
                <c:pt idx="1097">
                  <c:v>106.54</c:v>
                </c:pt>
                <c:pt idx="1098">
                  <c:v>105.93</c:v>
                </c:pt>
                <c:pt idx="1099">
                  <c:v>106.78</c:v>
                </c:pt>
                <c:pt idx="1100">
                  <c:v>107.55</c:v>
                </c:pt>
                <c:pt idx="1101">
                  <c:v>109.57</c:v>
                </c:pt>
                <c:pt idx="1102">
                  <c:v>110.01</c:v>
                </c:pt>
                <c:pt idx="1103">
                  <c:v>112.39</c:v>
                </c:pt>
                <c:pt idx="1104">
                  <c:v>113.42</c:v>
                </c:pt>
                <c:pt idx="1105">
                  <c:v>113.52</c:v>
                </c:pt>
                <c:pt idx="1106">
                  <c:v>113.13</c:v>
                </c:pt>
                <c:pt idx="1107">
                  <c:v>113.9</c:v>
                </c:pt>
                <c:pt idx="1108">
                  <c:v>115.51</c:v>
                </c:pt>
                <c:pt idx="1109">
                  <c:v>116.12</c:v>
                </c:pt>
                <c:pt idx="1110">
                  <c:v>115.2</c:v>
                </c:pt>
                <c:pt idx="1111">
                  <c:v>115.5</c:v>
                </c:pt>
                <c:pt idx="1112">
                  <c:v>116.03</c:v>
                </c:pt>
                <c:pt idx="1113">
                  <c:v>115.77</c:v>
                </c:pt>
                <c:pt idx="1114">
                  <c:v>117.45</c:v>
                </c:pt>
                <c:pt idx="1115">
                  <c:v>115.76</c:v>
                </c:pt>
                <c:pt idx="1116">
                  <c:v>113.74</c:v>
                </c:pt>
                <c:pt idx="1117">
                  <c:v>112.62</c:v>
                </c:pt>
                <c:pt idx="1118">
                  <c:v>112.53</c:v>
                </c:pt>
                <c:pt idx="1119">
                  <c:v>112.28</c:v>
                </c:pt>
                <c:pt idx="1120">
                  <c:v>113.93</c:v>
                </c:pt>
                <c:pt idx="1121">
                  <c:v>114.98</c:v>
                </c:pt>
                <c:pt idx="1122">
                  <c:v>113.32</c:v>
                </c:pt>
                <c:pt idx="1123">
                  <c:v>114.5</c:v>
                </c:pt>
                <c:pt idx="1124">
                  <c:v>113.64</c:v>
                </c:pt>
                <c:pt idx="1125">
                  <c:v>113.84</c:v>
                </c:pt>
                <c:pt idx="1126">
                  <c:v>114.86</c:v>
                </c:pt>
                <c:pt idx="1127">
                  <c:v>114.86</c:v>
                </c:pt>
                <c:pt idx="1128">
                  <c:v>116</c:v>
                </c:pt>
                <c:pt idx="1129">
                  <c:v>117.48</c:v>
                </c:pt>
                <c:pt idx="1130">
                  <c:v>116.7</c:v>
                </c:pt>
                <c:pt idx="1131">
                  <c:v>113.29</c:v>
                </c:pt>
                <c:pt idx="1132">
                  <c:v>108.49</c:v>
                </c:pt>
                <c:pt idx="1133">
                  <c:v>111.27</c:v>
                </c:pt>
                <c:pt idx="1134">
                  <c:v>109.2</c:v>
                </c:pt>
                <c:pt idx="1135">
                  <c:v>110.77</c:v>
                </c:pt>
                <c:pt idx="1136">
                  <c:v>108.99</c:v>
                </c:pt>
                <c:pt idx="1137">
                  <c:v>111.45</c:v>
                </c:pt>
                <c:pt idx="1138">
                  <c:v>111.36</c:v>
                </c:pt>
                <c:pt idx="1139">
                  <c:v>112.58</c:v>
                </c:pt>
                <c:pt idx="1140">
                  <c:v>112.49</c:v>
                </c:pt>
                <c:pt idx="1141">
                  <c:v>109.32</c:v>
                </c:pt>
                <c:pt idx="1142">
                  <c:v>110.48</c:v>
                </c:pt>
                <c:pt idx="1143">
                  <c:v>112.17</c:v>
                </c:pt>
                <c:pt idx="1144">
                  <c:v>112.6</c:v>
                </c:pt>
                <c:pt idx="1145">
                  <c:v>114.32</c:v>
                </c:pt>
                <c:pt idx="1146">
                  <c:v>116.11</c:v>
                </c:pt>
                <c:pt idx="1147">
                  <c:v>116.18</c:v>
                </c:pt>
                <c:pt idx="1148">
                  <c:v>115.17</c:v>
                </c:pt>
                <c:pt idx="1149">
                  <c:v>115</c:v>
                </c:pt>
                <c:pt idx="1150">
                  <c:v>113.49</c:v>
                </c:pt>
                <c:pt idx="1151">
                  <c:v>112.58</c:v>
                </c:pt>
                <c:pt idx="1152">
                  <c:v>111.89</c:v>
                </c:pt>
                <c:pt idx="1153">
                  <c:v>109.62</c:v>
                </c:pt>
                <c:pt idx="1154">
                  <c:v>107.53</c:v>
                </c:pt>
                <c:pt idx="1155">
                  <c:v>107.66</c:v>
                </c:pt>
                <c:pt idx="1156">
                  <c:v>107.64</c:v>
                </c:pt>
                <c:pt idx="1157">
                  <c:v>108.9</c:v>
                </c:pt>
                <c:pt idx="1158">
                  <c:v>109.33</c:v>
                </c:pt>
                <c:pt idx="1159">
                  <c:v>109.4</c:v>
                </c:pt>
                <c:pt idx="1160">
                  <c:v>109.89</c:v>
                </c:pt>
                <c:pt idx="1161">
                  <c:v>108.84</c:v>
                </c:pt>
                <c:pt idx="1162">
                  <c:v>106.79</c:v>
                </c:pt>
                <c:pt idx="1163">
                  <c:v>105.59</c:v>
                </c:pt>
                <c:pt idx="1164">
                  <c:v>109.27</c:v>
                </c:pt>
                <c:pt idx="1165">
                  <c:v>108.21</c:v>
                </c:pt>
                <c:pt idx="1166">
                  <c:v>107.23</c:v>
                </c:pt>
                <c:pt idx="1167">
                  <c:v>108.61</c:v>
                </c:pt>
                <c:pt idx="1168">
                  <c:v>110.23</c:v>
                </c:pt>
                <c:pt idx="1169">
                  <c:v>108.82</c:v>
                </c:pt>
                <c:pt idx="1170">
                  <c:v>109.66</c:v>
                </c:pt>
                <c:pt idx="1171">
                  <c:v>110.07</c:v>
                </c:pt>
                <c:pt idx="1172">
                  <c:v>110.06</c:v>
                </c:pt>
                <c:pt idx="1173">
                  <c:v>110.01</c:v>
                </c:pt>
                <c:pt idx="1174">
                  <c:v>110.81</c:v>
                </c:pt>
                <c:pt idx="1175">
                  <c:v>110.14</c:v>
                </c:pt>
                <c:pt idx="1176">
                  <c:v>110.18</c:v>
                </c:pt>
                <c:pt idx="1177">
                  <c:v>109.33</c:v>
                </c:pt>
                <c:pt idx="1178">
                  <c:v>108.26</c:v>
                </c:pt>
                <c:pt idx="1179">
                  <c:v>110.47</c:v>
                </c:pt>
                <c:pt idx="1180">
                  <c:v>110.84</c:v>
                </c:pt>
                <c:pt idx="1181">
                  <c:v>111.27</c:v>
                </c:pt>
                <c:pt idx="1182">
                  <c:v>109.99</c:v>
                </c:pt>
                <c:pt idx="1183">
                  <c:v>108.96</c:v>
                </c:pt>
                <c:pt idx="1184">
                  <c:v>108.01</c:v>
                </c:pt>
                <c:pt idx="1185">
                  <c:v>107.16</c:v>
                </c:pt>
                <c:pt idx="1186">
                  <c:v>108.25</c:v>
                </c:pt>
                <c:pt idx="1187">
                  <c:v>107.6</c:v>
                </c:pt>
                <c:pt idx="1188">
                  <c:v>110.17</c:v>
                </c:pt>
                <c:pt idx="1189">
                  <c:v>110.18</c:v>
                </c:pt>
                <c:pt idx="1190">
                  <c:v>109.28</c:v>
                </c:pt>
                <c:pt idx="1191">
                  <c:v>109.35</c:v>
                </c:pt>
                <c:pt idx="1192">
                  <c:v>109.96</c:v>
                </c:pt>
                <c:pt idx="1193">
                  <c:v>109.95</c:v>
                </c:pt>
                <c:pt idx="1194">
                  <c:v>110.57</c:v>
                </c:pt>
                <c:pt idx="1195">
                  <c:v>109.13</c:v>
                </c:pt>
                <c:pt idx="1196">
                  <c:v>108.44</c:v>
                </c:pt>
                <c:pt idx="1197">
                  <c:v>110.72</c:v>
                </c:pt>
                <c:pt idx="1198">
                  <c:v>110.04</c:v>
                </c:pt>
                <c:pt idx="1199">
                  <c:v>110.8</c:v>
                </c:pt>
                <c:pt idx="1200">
                  <c:v>112.98</c:v>
                </c:pt>
                <c:pt idx="1201">
                  <c:v>113.03</c:v>
                </c:pt>
                <c:pt idx="1202">
                  <c:v>112.58</c:v>
                </c:pt>
                <c:pt idx="1203">
                  <c:v>112.49</c:v>
                </c:pt>
                <c:pt idx="1204">
                  <c:v>113.03</c:v>
                </c:pt>
                <c:pt idx="1205">
                  <c:v>113.07</c:v>
                </c:pt>
                <c:pt idx="1206">
                  <c:v>112.97</c:v>
                </c:pt>
                <c:pt idx="1207">
                  <c:v>110.3</c:v>
                </c:pt>
                <c:pt idx="1208">
                  <c:v>111.32</c:v>
                </c:pt>
                <c:pt idx="1209">
                  <c:v>111.72</c:v>
                </c:pt>
                <c:pt idx="1210">
                  <c:v>110.97</c:v>
                </c:pt>
                <c:pt idx="1211">
                  <c:v>111.71</c:v>
                </c:pt>
                <c:pt idx="1212">
                  <c:v>112.72</c:v>
                </c:pt>
                <c:pt idx="1213">
                  <c:v>113.68</c:v>
                </c:pt>
                <c:pt idx="1214">
                  <c:v>114.59</c:v>
                </c:pt>
                <c:pt idx="1215">
                  <c:v>113.88</c:v>
                </c:pt>
                <c:pt idx="1216">
                  <c:v>113.92</c:v>
                </c:pt>
                <c:pt idx="1217">
                  <c:v>115.22</c:v>
                </c:pt>
                <c:pt idx="1218">
                  <c:v>115.42</c:v>
                </c:pt>
                <c:pt idx="1219">
                  <c:v>115.55</c:v>
                </c:pt>
                <c:pt idx="1220">
                  <c:v>115.55</c:v>
                </c:pt>
                <c:pt idx="1221">
                  <c:v>116.06</c:v>
                </c:pt>
                <c:pt idx="1222">
                  <c:v>117.03</c:v>
                </c:pt>
                <c:pt idx="1223">
                  <c:v>116.61</c:v>
                </c:pt>
                <c:pt idx="1224">
                  <c:v>117.17</c:v>
                </c:pt>
                <c:pt idx="1225">
                  <c:v>118.9</c:v>
                </c:pt>
                <c:pt idx="1226">
                  <c:v>118.29</c:v>
                </c:pt>
                <c:pt idx="1227">
                  <c:v>117.89</c:v>
                </c:pt>
                <c:pt idx="1228">
                  <c:v>118.48</c:v>
                </c:pt>
                <c:pt idx="1229">
                  <c:v>117.4</c:v>
                </c:pt>
                <c:pt idx="1230">
                  <c:v>117.04</c:v>
                </c:pt>
                <c:pt idx="1231">
                  <c:v>116.23</c:v>
                </c:pt>
                <c:pt idx="1232">
                  <c:v>114.19</c:v>
                </c:pt>
                <c:pt idx="1233">
                  <c:v>113.74</c:v>
                </c:pt>
                <c:pt idx="1234">
                  <c:v>114.55</c:v>
                </c:pt>
                <c:pt idx="1235">
                  <c:v>112.96</c:v>
                </c:pt>
                <c:pt idx="1236">
                  <c:v>112.24</c:v>
                </c:pt>
                <c:pt idx="1237">
                  <c:v>112.2</c:v>
                </c:pt>
                <c:pt idx="1238">
                  <c:v>110.14</c:v>
                </c:pt>
                <c:pt idx="1239">
                  <c:v>109.9</c:v>
                </c:pt>
                <c:pt idx="1240">
                  <c:v>110.42</c:v>
                </c:pt>
                <c:pt idx="1241">
                  <c:v>110.27</c:v>
                </c:pt>
                <c:pt idx="1242">
                  <c:v>110.42</c:v>
                </c:pt>
                <c:pt idx="1243">
                  <c:v>108.91</c:v>
                </c:pt>
                <c:pt idx="1244">
                  <c:v>108.64</c:v>
                </c:pt>
                <c:pt idx="1245">
                  <c:v>108.48</c:v>
                </c:pt>
                <c:pt idx="1246">
                  <c:v>108.1</c:v>
                </c:pt>
                <c:pt idx="1247">
                  <c:v>109.32</c:v>
                </c:pt>
                <c:pt idx="1248">
                  <c:v>108.54</c:v>
                </c:pt>
                <c:pt idx="1249">
                  <c:v>106.91</c:v>
                </c:pt>
                <c:pt idx="1250">
                  <c:v>108.27</c:v>
                </c:pt>
                <c:pt idx="1251">
                  <c:v>106.41</c:v>
                </c:pt>
                <c:pt idx="1252">
                  <c:v>106.51</c:v>
                </c:pt>
                <c:pt idx="1253">
                  <c:v>106.66</c:v>
                </c:pt>
                <c:pt idx="1254">
                  <c:v>107.1</c:v>
                </c:pt>
                <c:pt idx="1255">
                  <c:v>108.51</c:v>
                </c:pt>
                <c:pt idx="1256">
                  <c:v>108.46</c:v>
                </c:pt>
                <c:pt idx="1257">
                  <c:v>108.76</c:v>
                </c:pt>
                <c:pt idx="1258">
                  <c:v>109.66</c:v>
                </c:pt>
                <c:pt idx="1259">
                  <c:v>107.82</c:v>
                </c:pt>
                <c:pt idx="1260">
                  <c:v>105.09</c:v>
                </c:pt>
                <c:pt idx="1261">
                  <c:v>103.98</c:v>
                </c:pt>
                <c:pt idx="1262">
                  <c:v>103.16</c:v>
                </c:pt>
                <c:pt idx="1263">
                  <c:v>104.08</c:v>
                </c:pt>
                <c:pt idx="1264">
                  <c:v>103.62</c:v>
                </c:pt>
                <c:pt idx="1265">
                  <c:v>100.58</c:v>
                </c:pt>
                <c:pt idx="1266">
                  <c:v>99.32</c:v>
                </c:pt>
                <c:pt idx="1267">
                  <c:v>97.88</c:v>
                </c:pt>
                <c:pt idx="1268">
                  <c:v>96.84</c:v>
                </c:pt>
                <c:pt idx="1269">
                  <c:v>97.48</c:v>
                </c:pt>
                <c:pt idx="1270">
                  <c:v>98.94</c:v>
                </c:pt>
                <c:pt idx="1271">
                  <c:v>99.07</c:v>
                </c:pt>
                <c:pt idx="1272">
                  <c:v>99.25</c:v>
                </c:pt>
                <c:pt idx="1273">
                  <c:v>100.71</c:v>
                </c:pt>
                <c:pt idx="1274">
                  <c:v>101.62</c:v>
                </c:pt>
                <c:pt idx="1275">
                  <c:v>102.39</c:v>
                </c:pt>
                <c:pt idx="1276">
                  <c:v>102.88</c:v>
                </c:pt>
                <c:pt idx="1277">
                  <c:v>101.53</c:v>
                </c:pt>
                <c:pt idx="1278">
                  <c:v>98.34</c:v>
                </c:pt>
                <c:pt idx="1279">
                  <c:v>100.32</c:v>
                </c:pt>
                <c:pt idx="1280">
                  <c:v>104.6</c:v>
                </c:pt>
                <c:pt idx="1281">
                  <c:v>105</c:v>
                </c:pt>
                <c:pt idx="1282">
                  <c:v>105.18</c:v>
                </c:pt>
                <c:pt idx="1283">
                  <c:v>103.79</c:v>
                </c:pt>
                <c:pt idx="1284">
                  <c:v>103.59</c:v>
                </c:pt>
                <c:pt idx="1285">
                  <c:v>101.31</c:v>
                </c:pt>
                <c:pt idx="1286">
                  <c:v>102.17</c:v>
                </c:pt>
                <c:pt idx="1287">
                  <c:v>102.7</c:v>
                </c:pt>
                <c:pt idx="1288">
                  <c:v>101.57</c:v>
                </c:pt>
                <c:pt idx="1289">
                  <c:v>104.27</c:v>
                </c:pt>
                <c:pt idx="1290">
                  <c:v>104.55</c:v>
                </c:pt>
                <c:pt idx="1291">
                  <c:v>103.1</c:v>
                </c:pt>
                <c:pt idx="1292">
                  <c:v>102.14</c:v>
                </c:pt>
                <c:pt idx="1293">
                  <c:v>100.46</c:v>
                </c:pt>
                <c:pt idx="1294">
                  <c:v>101.24</c:v>
                </c:pt>
                <c:pt idx="1295">
                  <c:v>103.77</c:v>
                </c:pt>
                <c:pt idx="1296">
                  <c:v>102.14</c:v>
                </c:pt>
                <c:pt idx="1297">
                  <c:v>101.79</c:v>
                </c:pt>
                <c:pt idx="1298">
                  <c:v>100.43</c:v>
                </c:pt>
                <c:pt idx="1299">
                  <c:v>101.63</c:v>
                </c:pt>
                <c:pt idx="1300">
                  <c:v>102.04</c:v>
                </c:pt>
                <c:pt idx="1301">
                  <c:v>103.51</c:v>
                </c:pt>
                <c:pt idx="1302">
                  <c:v>103.37</c:v>
                </c:pt>
                <c:pt idx="1303">
                  <c:v>104.07</c:v>
                </c:pt>
                <c:pt idx="1304">
                  <c:v>103.87</c:v>
                </c:pt>
                <c:pt idx="1305">
                  <c:v>101.5</c:v>
                </c:pt>
                <c:pt idx="1306">
                  <c:v>103.38</c:v>
                </c:pt>
                <c:pt idx="1307">
                  <c:v>105.1</c:v>
                </c:pt>
                <c:pt idx="1308">
                  <c:v>105.8</c:v>
                </c:pt>
                <c:pt idx="1309">
                  <c:v>105.21</c:v>
                </c:pt>
                <c:pt idx="1310">
                  <c:v>105.56</c:v>
                </c:pt>
                <c:pt idx="1311">
                  <c:v>102.72</c:v>
                </c:pt>
                <c:pt idx="1312">
                  <c:v>100.36</c:v>
                </c:pt>
                <c:pt idx="1313">
                  <c:v>99.8</c:v>
                </c:pt>
                <c:pt idx="1314">
                  <c:v>101.51</c:v>
                </c:pt>
                <c:pt idx="1315">
                  <c:v>100.62</c:v>
                </c:pt>
                <c:pt idx="1316">
                  <c:v>102.74</c:v>
                </c:pt>
                <c:pt idx="1317">
                  <c:v>102.49</c:v>
                </c:pt>
                <c:pt idx="1318">
                  <c:v>103.19</c:v>
                </c:pt>
                <c:pt idx="1319">
                  <c:v>103.96</c:v>
                </c:pt>
                <c:pt idx="1320">
                  <c:v>106.12</c:v>
                </c:pt>
                <c:pt idx="1321">
                  <c:v>107.46</c:v>
                </c:pt>
                <c:pt idx="1322">
                  <c:v>107.9</c:v>
                </c:pt>
                <c:pt idx="1323">
                  <c:v>108.43</c:v>
                </c:pt>
                <c:pt idx="1324">
                  <c:v>108.18</c:v>
                </c:pt>
                <c:pt idx="1325">
                  <c:v>109.03</c:v>
                </c:pt>
                <c:pt idx="1326">
                  <c:v>109.05</c:v>
                </c:pt>
                <c:pt idx="1327">
                  <c:v>109.29</c:v>
                </c:pt>
                <c:pt idx="1328">
                  <c:v>109.67</c:v>
                </c:pt>
                <c:pt idx="1329">
                  <c:v>109.71</c:v>
                </c:pt>
                <c:pt idx="1330">
                  <c:v>109.34</c:v>
                </c:pt>
                <c:pt idx="1331">
                  <c:v>108.82</c:v>
                </c:pt>
                <c:pt idx="1332">
                  <c:v>109.27</c:v>
                </c:pt>
                <c:pt idx="1333">
                  <c:v>108.23</c:v>
                </c:pt>
                <c:pt idx="1334">
                  <c:v>108.1</c:v>
                </c:pt>
                <c:pt idx="1335">
                  <c:v>107.57</c:v>
                </c:pt>
                <c:pt idx="1336">
                  <c:v>108.1</c:v>
                </c:pt>
                <c:pt idx="1337">
                  <c:v>107.47</c:v>
                </c:pt>
                <c:pt idx="1338">
                  <c:v>107.89</c:v>
                </c:pt>
                <c:pt idx="1339">
                  <c:v>109.94</c:v>
                </c:pt>
                <c:pt idx="1340">
                  <c:v>109.63</c:v>
                </c:pt>
                <c:pt idx="1341">
                  <c:v>109.81</c:v>
                </c:pt>
                <c:pt idx="1342">
                  <c:v>108.39</c:v>
                </c:pt>
                <c:pt idx="1343">
                  <c:v>107.32</c:v>
                </c:pt>
                <c:pt idx="1344">
                  <c:v>108.49</c:v>
                </c:pt>
                <c:pt idx="1345">
                  <c:v>109.28</c:v>
                </c:pt>
                <c:pt idx="1346">
                  <c:v>110.69</c:v>
                </c:pt>
                <c:pt idx="1347">
                  <c:v>110.26</c:v>
                </c:pt>
                <c:pt idx="1348">
                  <c:v>111.58</c:v>
                </c:pt>
                <c:pt idx="1349">
                  <c:v>111.82</c:v>
                </c:pt>
                <c:pt idx="1350">
                  <c:v>111.41</c:v>
                </c:pt>
                <c:pt idx="1351">
                  <c:v>110.74</c:v>
                </c:pt>
                <c:pt idx="1352">
                  <c:v>110.82</c:v>
                </c:pt>
                <c:pt idx="1353">
                  <c:v>110.51</c:v>
                </c:pt>
                <c:pt idx="1354">
                  <c:v>112.12</c:v>
                </c:pt>
                <c:pt idx="1355">
                  <c:v>112.23</c:v>
                </c:pt>
                <c:pt idx="1356">
                  <c:v>115.21</c:v>
                </c:pt>
                <c:pt idx="1357">
                  <c:v>116.27</c:v>
                </c:pt>
                <c:pt idx="1358">
                  <c:v>116.91</c:v>
                </c:pt>
                <c:pt idx="1359">
                  <c:v>115.97</c:v>
                </c:pt>
                <c:pt idx="1360">
                  <c:v>115.49</c:v>
                </c:pt>
                <c:pt idx="1361">
                  <c:v>115.65</c:v>
                </c:pt>
                <c:pt idx="1362">
                  <c:v>115.81</c:v>
                </c:pt>
                <c:pt idx="1363">
                  <c:v>117.15</c:v>
                </c:pt>
                <c:pt idx="1364">
                  <c:v>115.2</c:v>
                </c:pt>
                <c:pt idx="1365">
                  <c:v>112.1</c:v>
                </c:pt>
                <c:pt idx="1366">
                  <c:v>112.37</c:v>
                </c:pt>
                <c:pt idx="1367">
                  <c:v>113.11</c:v>
                </c:pt>
                <c:pt idx="1368">
                  <c:v>113.31</c:v>
                </c:pt>
                <c:pt idx="1369">
                  <c:v>110.86</c:v>
                </c:pt>
                <c:pt idx="1370">
                  <c:v>109.05</c:v>
                </c:pt>
                <c:pt idx="1371">
                  <c:v>109.09</c:v>
                </c:pt>
                <c:pt idx="1372">
                  <c:v>110.66</c:v>
                </c:pt>
                <c:pt idx="1373">
                  <c:v>110.22</c:v>
                </c:pt>
                <c:pt idx="1374">
                  <c:v>108.56</c:v>
                </c:pt>
                <c:pt idx="1375">
                  <c:v>107.68</c:v>
                </c:pt>
                <c:pt idx="1376">
                  <c:v>109.46</c:v>
                </c:pt>
                <c:pt idx="1377">
                  <c:v>109.45</c:v>
                </c:pt>
                <c:pt idx="1378">
                  <c:v>107.85</c:v>
                </c:pt>
                <c:pt idx="1379">
                  <c:v>107.32</c:v>
                </c:pt>
                <c:pt idx="1380">
                  <c:v>109.09</c:v>
                </c:pt>
                <c:pt idx="1381">
                  <c:v>109.49</c:v>
                </c:pt>
                <c:pt idx="1382">
                  <c:v>109.42</c:v>
                </c:pt>
                <c:pt idx="1383">
                  <c:v>109.66</c:v>
                </c:pt>
                <c:pt idx="1384">
                  <c:v>110.56</c:v>
                </c:pt>
                <c:pt idx="1385">
                  <c:v>109.02</c:v>
                </c:pt>
                <c:pt idx="1386">
                  <c:v>111.63</c:v>
                </c:pt>
                <c:pt idx="1387">
                  <c:v>110.65</c:v>
                </c:pt>
                <c:pt idx="1388">
                  <c:v>110.13</c:v>
                </c:pt>
                <c:pt idx="1389">
                  <c:v>110.67</c:v>
                </c:pt>
                <c:pt idx="1390">
                  <c:v>110.79</c:v>
                </c:pt>
                <c:pt idx="1391">
                  <c:v>109.55</c:v>
                </c:pt>
                <c:pt idx="1392">
                  <c:v>109.4</c:v>
                </c:pt>
                <c:pt idx="1393">
                  <c:v>109.47</c:v>
                </c:pt>
                <c:pt idx="1394">
                  <c:v>109.57</c:v>
                </c:pt>
                <c:pt idx="1395">
                  <c:v>107.74</c:v>
                </c:pt>
                <c:pt idx="1396">
                  <c:v>106.63</c:v>
                </c:pt>
                <c:pt idx="1397">
                  <c:v>108.29</c:v>
                </c:pt>
                <c:pt idx="1398">
                  <c:v>108.04</c:v>
                </c:pt>
                <c:pt idx="1399">
                  <c:v>108.41</c:v>
                </c:pt>
                <c:pt idx="1400">
                  <c:v>107.53</c:v>
                </c:pt>
                <c:pt idx="1401">
                  <c:v>105.78</c:v>
                </c:pt>
                <c:pt idx="1402">
                  <c:v>104.85</c:v>
                </c:pt>
                <c:pt idx="1403">
                  <c:v>105.01</c:v>
                </c:pt>
                <c:pt idx="1404">
                  <c:v>105.46</c:v>
                </c:pt>
                <c:pt idx="1405">
                  <c:v>103.08</c:v>
                </c:pt>
                <c:pt idx="1406">
                  <c:v>104.29</c:v>
                </c:pt>
                <c:pt idx="1407">
                  <c:v>105.76</c:v>
                </c:pt>
                <c:pt idx="1408">
                  <c:v>106.29</c:v>
                </c:pt>
                <c:pt idx="1409">
                  <c:v>106.9</c:v>
                </c:pt>
                <c:pt idx="1410">
                  <c:v>108.25</c:v>
                </c:pt>
                <c:pt idx="1411">
                  <c:v>108.8</c:v>
                </c:pt>
                <c:pt idx="1412">
                  <c:v>108.29</c:v>
                </c:pt>
                <c:pt idx="1413">
                  <c:v>108.27</c:v>
                </c:pt>
                <c:pt idx="1414">
                  <c:v>109.9</c:v>
                </c:pt>
                <c:pt idx="1415">
                  <c:v>111.36</c:v>
                </c:pt>
                <c:pt idx="1416">
                  <c:v>110.83</c:v>
                </c:pt>
                <c:pt idx="1417">
                  <c:v>112.04</c:v>
                </c:pt>
                <c:pt idx="1418">
                  <c:v>111.32</c:v>
                </c:pt>
                <c:pt idx="1419">
                  <c:v>111.07</c:v>
                </c:pt>
                <c:pt idx="1420">
                  <c:v>111.49</c:v>
                </c:pt>
                <c:pt idx="1421">
                  <c:v>113.06</c:v>
                </c:pt>
                <c:pt idx="1422">
                  <c:v>113.27</c:v>
                </c:pt>
                <c:pt idx="1423">
                  <c:v>111.5</c:v>
                </c:pt>
                <c:pt idx="1424">
                  <c:v>110.07</c:v>
                </c:pt>
                <c:pt idx="1425">
                  <c:v>108.91</c:v>
                </c:pt>
                <c:pt idx="1426">
                  <c:v>109.47</c:v>
                </c:pt>
                <c:pt idx="1427">
                  <c:v>108.99</c:v>
                </c:pt>
                <c:pt idx="1428">
                  <c:v>108.08</c:v>
                </c:pt>
                <c:pt idx="1429">
                  <c:v>110.3</c:v>
                </c:pt>
                <c:pt idx="1430">
                  <c:v>108.91</c:v>
                </c:pt>
                <c:pt idx="1431">
                  <c:v>109.56</c:v>
                </c:pt>
                <c:pt idx="1432">
                  <c:v>110.78</c:v>
                </c:pt>
                <c:pt idx="1433">
                  <c:v>112.15</c:v>
                </c:pt>
                <c:pt idx="1434">
                  <c:v>111.58</c:v>
                </c:pt>
                <c:pt idx="1435">
                  <c:v>111.57</c:v>
                </c:pt>
                <c:pt idx="1436">
                  <c:v>111.65</c:v>
                </c:pt>
                <c:pt idx="1437">
                  <c:v>112.06</c:v>
                </c:pt>
                <c:pt idx="1438">
                  <c:v>110.47</c:v>
                </c:pt>
                <c:pt idx="1439">
                  <c:v>109.95</c:v>
                </c:pt>
                <c:pt idx="1440">
                  <c:v>107.94</c:v>
                </c:pt>
                <c:pt idx="1441">
                  <c:v>106.57</c:v>
                </c:pt>
                <c:pt idx="1442">
                  <c:v>106.71</c:v>
                </c:pt>
                <c:pt idx="1443">
                  <c:v>107.01</c:v>
                </c:pt>
                <c:pt idx="1444">
                  <c:v>107.42</c:v>
                </c:pt>
                <c:pt idx="1445">
                  <c:v>107.49</c:v>
                </c:pt>
                <c:pt idx="1446">
                  <c:v>108.02</c:v>
                </c:pt>
                <c:pt idx="1447">
                  <c:v>107.12</c:v>
                </c:pt>
                <c:pt idx="1448">
                  <c:v>108.09</c:v>
                </c:pt>
                <c:pt idx="1449">
                  <c:v>107.46</c:v>
                </c:pt>
                <c:pt idx="1450">
                  <c:v>108.45</c:v>
                </c:pt>
                <c:pt idx="1451">
                  <c:v>108.01</c:v>
                </c:pt>
                <c:pt idx="1452">
                  <c:v>109.17</c:v>
                </c:pt>
                <c:pt idx="1453">
                  <c:v>109.69</c:v>
                </c:pt>
                <c:pt idx="1454">
                  <c:v>109.69</c:v>
                </c:pt>
                <c:pt idx="1455">
                  <c:v>109.14</c:v>
                </c:pt>
                <c:pt idx="1456">
                  <c:v>108.72</c:v>
                </c:pt>
                <c:pt idx="1457">
                  <c:v>109.1</c:v>
                </c:pt>
                <c:pt idx="1458">
                  <c:v>108.83</c:v>
                </c:pt>
                <c:pt idx="1459">
                  <c:v>109.36</c:v>
                </c:pt>
                <c:pt idx="1460">
                  <c:v>106.55</c:v>
                </c:pt>
                <c:pt idx="1461">
                  <c:v>107.04</c:v>
                </c:pt>
                <c:pt idx="1462">
                  <c:v>106.81</c:v>
                </c:pt>
                <c:pt idx="1463">
                  <c:v>108.15</c:v>
                </c:pt>
                <c:pt idx="1464">
                  <c:v>110.12</c:v>
                </c:pt>
                <c:pt idx="1465">
                  <c:v>110.18</c:v>
                </c:pt>
                <c:pt idx="1466">
                  <c:v>109.21</c:v>
                </c:pt>
                <c:pt idx="1467">
                  <c:v>108.62</c:v>
                </c:pt>
                <c:pt idx="1468">
                  <c:v>108.98</c:v>
                </c:pt>
                <c:pt idx="1469">
                  <c:v>108.63</c:v>
                </c:pt>
                <c:pt idx="1470">
                  <c:v>110.14</c:v>
                </c:pt>
                <c:pt idx="1471">
                  <c:v>110.37</c:v>
                </c:pt>
                <c:pt idx="1472">
                  <c:v>109.03</c:v>
                </c:pt>
                <c:pt idx="1473">
                  <c:v>109.76</c:v>
                </c:pt>
                <c:pt idx="1474">
                  <c:v>109.19</c:v>
                </c:pt>
                <c:pt idx="1475">
                  <c:v>109.39</c:v>
                </c:pt>
                <c:pt idx="1476">
                  <c:v>108.54</c:v>
                </c:pt>
                <c:pt idx="1477">
                  <c:v>108.98</c:v>
                </c:pt>
                <c:pt idx="1478">
                  <c:v>109.17</c:v>
                </c:pt>
                <c:pt idx="1479">
                  <c:v>108.15</c:v>
                </c:pt>
                <c:pt idx="1480">
                  <c:v>107.99</c:v>
                </c:pt>
                <c:pt idx="1481">
                  <c:v>109.14</c:v>
                </c:pt>
                <c:pt idx="1482">
                  <c:v>108.27</c:v>
                </c:pt>
                <c:pt idx="1483">
                  <c:v>108.35</c:v>
                </c:pt>
                <c:pt idx="1484">
                  <c:v>107.88</c:v>
                </c:pt>
                <c:pt idx="1485">
                  <c:v>107.48</c:v>
                </c:pt>
                <c:pt idx="1486">
                  <c:v>108.08</c:v>
                </c:pt>
                <c:pt idx="1487">
                  <c:v>106.79</c:v>
                </c:pt>
                <c:pt idx="1488">
                  <c:v>105.95</c:v>
                </c:pt>
                <c:pt idx="1489">
                  <c:v>105.73</c:v>
                </c:pt>
                <c:pt idx="1490">
                  <c:v>107.2</c:v>
                </c:pt>
                <c:pt idx="1491">
                  <c:v>106.59</c:v>
                </c:pt>
                <c:pt idx="1492">
                  <c:v>107.01</c:v>
                </c:pt>
                <c:pt idx="1493">
                  <c:v>105.9</c:v>
                </c:pt>
                <c:pt idx="1494">
                  <c:v>106.58</c:v>
                </c:pt>
                <c:pt idx="1495">
                  <c:v>106.64</c:v>
                </c:pt>
                <c:pt idx="1496">
                  <c:v>105.95</c:v>
                </c:pt>
                <c:pt idx="1497">
                  <c:v>105.7</c:v>
                </c:pt>
                <c:pt idx="1498">
                  <c:v>103.37</c:v>
                </c:pt>
                <c:pt idx="1499">
                  <c:v>104.88</c:v>
                </c:pt>
                <c:pt idx="1500">
                  <c:v>106.41</c:v>
                </c:pt>
                <c:pt idx="1501">
                  <c:v>104.89</c:v>
                </c:pt>
                <c:pt idx="1502">
                  <c:v>105.83</c:v>
                </c:pt>
                <c:pt idx="1503">
                  <c:v>107.39</c:v>
                </c:pt>
                <c:pt idx="1504">
                  <c:v>107.1</c:v>
                </c:pt>
                <c:pt idx="1505">
                  <c:v>107.68</c:v>
                </c:pt>
                <c:pt idx="1506">
                  <c:v>109.1</c:v>
                </c:pt>
                <c:pt idx="1507">
                  <c:v>109.71</c:v>
                </c:pt>
                <c:pt idx="1508">
                  <c:v>109.79</c:v>
                </c:pt>
                <c:pt idx="1509">
                  <c:v>109.69</c:v>
                </c:pt>
                <c:pt idx="1510">
                  <c:v>108.54</c:v>
                </c:pt>
                <c:pt idx="1511">
                  <c:v>108.48</c:v>
                </c:pt>
                <c:pt idx="1512">
                  <c:v>109.79</c:v>
                </c:pt>
                <c:pt idx="1513">
                  <c:v>109.53</c:v>
                </c:pt>
                <c:pt idx="1514">
                  <c:v>109.12</c:v>
                </c:pt>
                <c:pt idx="1515">
                  <c:v>109.89</c:v>
                </c:pt>
                <c:pt idx="1516">
                  <c:v>108.63</c:v>
                </c:pt>
                <c:pt idx="1517">
                  <c:v>109.48</c:v>
                </c:pt>
                <c:pt idx="1518">
                  <c:v>109.48</c:v>
                </c:pt>
                <c:pt idx="1519">
                  <c:v>108.3</c:v>
                </c:pt>
                <c:pt idx="1520">
                  <c:v>108.17</c:v>
                </c:pt>
                <c:pt idx="1521">
                  <c:v>108.19</c:v>
                </c:pt>
                <c:pt idx="1522">
                  <c:v>108.26</c:v>
                </c:pt>
                <c:pt idx="1523">
                  <c:v>108.37</c:v>
                </c:pt>
                <c:pt idx="1524">
                  <c:v>108.78</c:v>
                </c:pt>
                <c:pt idx="1525">
                  <c:v>109.87</c:v>
                </c:pt>
                <c:pt idx="1526">
                  <c:v>109.74</c:v>
                </c:pt>
                <c:pt idx="1527">
                  <c:v>110.9</c:v>
                </c:pt>
                <c:pt idx="1528">
                  <c:v>110.84</c:v>
                </c:pt>
                <c:pt idx="1529">
                  <c:v>111.32</c:v>
                </c:pt>
                <c:pt idx="1530">
                  <c:v>110.89</c:v>
                </c:pt>
                <c:pt idx="1531">
                  <c:v>110.19</c:v>
                </c:pt>
                <c:pt idx="1532">
                  <c:v>110.01</c:v>
                </c:pt>
                <c:pt idx="1533">
                  <c:v>109.81</c:v>
                </c:pt>
                <c:pt idx="1534">
                  <c:v>109.09</c:v>
                </c:pt>
                <c:pt idx="1535">
                  <c:v>109.98</c:v>
                </c:pt>
                <c:pt idx="1536">
                  <c:v>109.21</c:v>
                </c:pt>
                <c:pt idx="1537">
                  <c:v>109.34</c:v>
                </c:pt>
                <c:pt idx="1538">
                  <c:v>108.87</c:v>
                </c:pt>
                <c:pt idx="1539">
                  <c:v>109.07</c:v>
                </c:pt>
                <c:pt idx="1540">
                  <c:v>108.43</c:v>
                </c:pt>
                <c:pt idx="1541">
                  <c:v>110.55</c:v>
                </c:pt>
                <c:pt idx="1542">
                  <c:v>109.18</c:v>
                </c:pt>
                <c:pt idx="1543">
                  <c:v>109.83</c:v>
                </c:pt>
                <c:pt idx="1544">
                  <c:v>112.18</c:v>
                </c:pt>
                <c:pt idx="1545">
                  <c:v>113.15</c:v>
                </c:pt>
                <c:pt idx="1546">
                  <c:v>113.42</c:v>
                </c:pt>
                <c:pt idx="1547">
                  <c:v>114.02</c:v>
                </c:pt>
                <c:pt idx="1548">
                  <c:v>115.19</c:v>
                </c:pt>
                <c:pt idx="1549">
                  <c:v>114.55</c:v>
                </c:pt>
                <c:pt idx="1550">
                  <c:v>113.62</c:v>
                </c:pt>
                <c:pt idx="1551">
                  <c:v>113.74</c:v>
                </c:pt>
                <c:pt idx="1552">
                  <c:v>112.84</c:v>
                </c:pt>
                <c:pt idx="1553">
                  <c:v>112.61</c:v>
                </c:pt>
                <c:pt idx="1554">
                  <c:v>112.62</c:v>
                </c:pt>
                <c:pt idx="1555">
                  <c:v>111.03</c:v>
                </c:pt>
                <c:pt idx="1556">
                  <c:v>110.84</c:v>
                </c:pt>
                <c:pt idx="1557">
                  <c:v>110.18</c:v>
                </c:pt>
                <c:pt idx="1558">
                  <c:v>108.98</c:v>
                </c:pt>
                <c:pt idx="1559">
                  <c:v>108.7</c:v>
                </c:pt>
                <c:pt idx="1560">
                  <c:v>107.65</c:v>
                </c:pt>
                <c:pt idx="1561">
                  <c:v>106.84</c:v>
                </c:pt>
                <c:pt idx="1562">
                  <c:v>106.2</c:v>
                </c:pt>
                <c:pt idx="1563">
                  <c:v>105.77</c:v>
                </c:pt>
                <c:pt idx="1564">
                  <c:v>104.73</c:v>
                </c:pt>
                <c:pt idx="1565">
                  <c:v>104.73</c:v>
                </c:pt>
                <c:pt idx="1566">
                  <c:v>105.41</c:v>
                </c:pt>
                <c:pt idx="1567">
                  <c:v>106.04</c:v>
                </c:pt>
                <c:pt idx="1568">
                  <c:v>106.03</c:v>
                </c:pt>
                <c:pt idx="1569">
                  <c:v>105.71</c:v>
                </c:pt>
                <c:pt idx="1570">
                  <c:v>106.48</c:v>
                </c:pt>
                <c:pt idx="1571">
                  <c:v>106.85</c:v>
                </c:pt>
                <c:pt idx="1572">
                  <c:v>105.78</c:v>
                </c:pt>
                <c:pt idx="1573">
                  <c:v>106.89</c:v>
                </c:pt>
                <c:pt idx="1574">
                  <c:v>106.7</c:v>
                </c:pt>
                <c:pt idx="1575">
                  <c:v>106.98</c:v>
                </c:pt>
                <c:pt idx="1576">
                  <c:v>106.47</c:v>
                </c:pt>
                <c:pt idx="1577">
                  <c:v>104.94</c:v>
                </c:pt>
                <c:pt idx="1578">
                  <c:v>103.45</c:v>
                </c:pt>
                <c:pt idx="1579">
                  <c:v>103.63</c:v>
                </c:pt>
                <c:pt idx="1580">
                  <c:v>104.17</c:v>
                </c:pt>
                <c:pt idx="1581">
                  <c:v>104.02</c:v>
                </c:pt>
                <c:pt idx="1582">
                  <c:v>103.36</c:v>
                </c:pt>
                <c:pt idx="1583">
                  <c:v>103.47</c:v>
                </c:pt>
                <c:pt idx="1584">
                  <c:v>101.68</c:v>
                </c:pt>
                <c:pt idx="1585">
                  <c:v>102.27</c:v>
                </c:pt>
                <c:pt idx="1586">
                  <c:v>101.15</c:v>
                </c:pt>
                <c:pt idx="1587">
                  <c:v>101.13</c:v>
                </c:pt>
                <c:pt idx="1588">
                  <c:v>99.37</c:v>
                </c:pt>
                <c:pt idx="1589">
                  <c:v>99.74</c:v>
                </c:pt>
                <c:pt idx="1590">
                  <c:v>99.92</c:v>
                </c:pt>
                <c:pt idx="1591">
                  <c:v>100.28</c:v>
                </c:pt>
                <c:pt idx="1592">
                  <c:v>100.49</c:v>
                </c:pt>
                <c:pt idx="1593">
                  <c:v>100.5</c:v>
                </c:pt>
                <c:pt idx="1594">
                  <c:v>100.4</c:v>
                </c:pt>
                <c:pt idx="1595">
                  <c:v>100.71</c:v>
                </c:pt>
                <c:pt idx="1596">
                  <c:v>101.12</c:v>
                </c:pt>
                <c:pt idx="1597">
                  <c:v>100.21</c:v>
                </c:pt>
                <c:pt idx="1598">
                  <c:v>100.88</c:v>
                </c:pt>
                <c:pt idx="1599">
                  <c:v>101.21</c:v>
                </c:pt>
                <c:pt idx="1600">
                  <c:v>99.51</c:v>
                </c:pt>
                <c:pt idx="1601">
                  <c:v>99.53</c:v>
                </c:pt>
                <c:pt idx="1602">
                  <c:v>98.08</c:v>
                </c:pt>
                <c:pt idx="1603">
                  <c:v>96.26</c:v>
                </c:pt>
                <c:pt idx="1604">
                  <c:v>96.42</c:v>
                </c:pt>
                <c:pt idx="1605">
                  <c:v>96.31</c:v>
                </c:pt>
                <c:pt idx="1606">
                  <c:v>96.43</c:v>
                </c:pt>
                <c:pt idx="1607">
                  <c:v>97.39</c:v>
                </c:pt>
                <c:pt idx="1608">
                  <c:v>97.7</c:v>
                </c:pt>
                <c:pt idx="1609">
                  <c:v>96.75</c:v>
                </c:pt>
                <c:pt idx="1610">
                  <c:v>95.37</c:v>
                </c:pt>
                <c:pt idx="1611">
                  <c:v>94.87</c:v>
                </c:pt>
                <c:pt idx="1612">
                  <c:v>94.53</c:v>
                </c:pt>
                <c:pt idx="1613">
                  <c:v>95.2</c:v>
                </c:pt>
                <c:pt idx="1614">
                  <c:v>95.08</c:v>
                </c:pt>
                <c:pt idx="1615">
                  <c:v>95.7</c:v>
                </c:pt>
                <c:pt idx="1616">
                  <c:v>94.67</c:v>
                </c:pt>
                <c:pt idx="1617">
                  <c:v>94.57</c:v>
                </c:pt>
                <c:pt idx="1618">
                  <c:v>91.29</c:v>
                </c:pt>
                <c:pt idx="1619">
                  <c:v>90.8</c:v>
                </c:pt>
                <c:pt idx="1620">
                  <c:v>90.65</c:v>
                </c:pt>
                <c:pt idx="1621">
                  <c:v>90.9</c:v>
                </c:pt>
                <c:pt idx="1622">
                  <c:v>90.25</c:v>
                </c:pt>
                <c:pt idx="1623">
                  <c:v>90.47</c:v>
                </c:pt>
                <c:pt idx="1624">
                  <c:v>88.66</c:v>
                </c:pt>
                <c:pt idx="1625">
                  <c:v>87.82</c:v>
                </c:pt>
                <c:pt idx="1626">
                  <c:v>86.36</c:v>
                </c:pt>
                <c:pt idx="1627">
                  <c:v>84.02</c:v>
                </c:pt>
                <c:pt idx="1628">
                  <c:v>84.02</c:v>
                </c:pt>
                <c:pt idx="1629">
                  <c:v>85.27</c:v>
                </c:pt>
                <c:pt idx="1630">
                  <c:v>84.42</c:v>
                </c:pt>
                <c:pt idx="1631">
                  <c:v>85.17</c:v>
                </c:pt>
                <c:pt idx="1632">
                  <c:v>86.38</c:v>
                </c:pt>
                <c:pt idx="1633">
                  <c:v>86</c:v>
                </c:pt>
                <c:pt idx="1634">
                  <c:v>85.64</c:v>
                </c:pt>
                <c:pt idx="1635">
                  <c:v>85.57</c:v>
                </c:pt>
                <c:pt idx="1636">
                  <c:v>86.91</c:v>
                </c:pt>
                <c:pt idx="1637">
                  <c:v>85.5</c:v>
                </c:pt>
                <c:pt idx="1638">
                  <c:v>84.17</c:v>
                </c:pt>
                <c:pt idx="1639">
                  <c:v>84.9</c:v>
                </c:pt>
                <c:pt idx="1640">
                  <c:v>82.12</c:v>
                </c:pt>
                <c:pt idx="1641">
                  <c:v>82.88</c:v>
                </c:pt>
                <c:pt idx="1642">
                  <c:v>82.08</c:v>
                </c:pt>
                <c:pt idx="1643">
                  <c:v>83.2</c:v>
                </c:pt>
                <c:pt idx="1644">
                  <c:v>82.9</c:v>
                </c:pt>
                <c:pt idx="1645">
                  <c:v>80.42</c:v>
                </c:pt>
                <c:pt idx="1646">
                  <c:v>77.739999999999995</c:v>
                </c:pt>
                <c:pt idx="1647">
                  <c:v>77.510000000000005</c:v>
                </c:pt>
                <c:pt idx="1648">
                  <c:v>76.86</c:v>
                </c:pt>
                <c:pt idx="1649">
                  <c:v>77.23</c:v>
                </c:pt>
                <c:pt idx="1650">
                  <c:v>77.209999999999994</c:v>
                </c:pt>
                <c:pt idx="1651">
                  <c:v>77.61</c:v>
                </c:pt>
                <c:pt idx="1652">
                  <c:v>79.2</c:v>
                </c:pt>
                <c:pt idx="1653">
                  <c:v>80.44</c:v>
                </c:pt>
                <c:pt idx="1654">
                  <c:v>79.680000000000007</c:v>
                </c:pt>
                <c:pt idx="1655">
                  <c:v>78.33</c:v>
                </c:pt>
                <c:pt idx="1656">
                  <c:v>77.75</c:v>
                </c:pt>
                <c:pt idx="1657">
                  <c:v>72.58</c:v>
                </c:pt>
                <c:pt idx="1658">
                  <c:v>70.150000000000006</c:v>
                </c:pt>
                <c:pt idx="1659">
                  <c:v>70.87</c:v>
                </c:pt>
                <c:pt idx="1660">
                  <c:v>71.13</c:v>
                </c:pt>
                <c:pt idx="1661">
                  <c:v>70.13</c:v>
                </c:pt>
                <c:pt idx="1662">
                  <c:v>68.48</c:v>
                </c:pt>
                <c:pt idx="1663">
                  <c:v>68</c:v>
                </c:pt>
                <c:pt idx="1664">
                  <c:v>65.64</c:v>
                </c:pt>
                <c:pt idx="1665">
                  <c:v>66.11</c:v>
                </c:pt>
                <c:pt idx="1666">
                  <c:v>63.32</c:v>
                </c:pt>
                <c:pt idx="1667">
                  <c:v>63.65</c:v>
                </c:pt>
                <c:pt idx="1668">
                  <c:v>61.67</c:v>
                </c:pt>
                <c:pt idx="1669">
                  <c:v>61.09</c:v>
                </c:pt>
                <c:pt idx="1670">
                  <c:v>60.26</c:v>
                </c:pt>
                <c:pt idx="1671">
                  <c:v>59.84</c:v>
                </c:pt>
                <c:pt idx="1672">
                  <c:v>58.81</c:v>
                </c:pt>
                <c:pt idx="1673">
                  <c:v>58.87</c:v>
                </c:pt>
                <c:pt idx="1674">
                  <c:v>58.31</c:v>
                </c:pt>
                <c:pt idx="1675">
                  <c:v>59.07</c:v>
                </c:pt>
                <c:pt idx="1676">
                  <c:v>58.67</c:v>
                </c:pt>
                <c:pt idx="1677">
                  <c:v>58.72</c:v>
                </c:pt>
                <c:pt idx="1678">
                  <c:v>57.86</c:v>
                </c:pt>
                <c:pt idx="1679">
                  <c:v>55.6</c:v>
                </c:pt>
                <c:pt idx="1680">
                  <c:v>55.37</c:v>
                </c:pt>
                <c:pt idx="1681">
                  <c:v>51.08</c:v>
                </c:pt>
                <c:pt idx="1682">
                  <c:v>50.12</c:v>
                </c:pt>
                <c:pt idx="1683">
                  <c:v>49.06</c:v>
                </c:pt>
                <c:pt idx="1684">
                  <c:v>49.43</c:v>
                </c:pt>
                <c:pt idx="1685">
                  <c:v>47.64</c:v>
                </c:pt>
                <c:pt idx="1686">
                  <c:v>46.9</c:v>
                </c:pt>
                <c:pt idx="1687">
                  <c:v>45.13</c:v>
                </c:pt>
                <c:pt idx="1688">
                  <c:v>45.82</c:v>
                </c:pt>
                <c:pt idx="1689">
                  <c:v>47.66</c:v>
                </c:pt>
                <c:pt idx="1690">
                  <c:v>47.38</c:v>
                </c:pt>
                <c:pt idx="1691">
                  <c:v>46.49</c:v>
                </c:pt>
                <c:pt idx="1692">
                  <c:v>46.5</c:v>
                </c:pt>
                <c:pt idx="1693">
                  <c:v>46.09</c:v>
                </c:pt>
                <c:pt idx="1694">
                  <c:v>46.69</c:v>
                </c:pt>
                <c:pt idx="1695">
                  <c:v>46.07</c:v>
                </c:pt>
                <c:pt idx="1696">
                  <c:v>46.55</c:v>
                </c:pt>
                <c:pt idx="1697">
                  <c:v>47.07</c:v>
                </c:pt>
                <c:pt idx="1698">
                  <c:v>46.61</c:v>
                </c:pt>
                <c:pt idx="1699">
                  <c:v>51.74</c:v>
                </c:pt>
                <c:pt idx="1700">
                  <c:v>54.41</c:v>
                </c:pt>
                <c:pt idx="1701">
                  <c:v>55.07</c:v>
                </c:pt>
                <c:pt idx="1702">
                  <c:v>55.98</c:v>
                </c:pt>
                <c:pt idx="1703">
                  <c:v>55.88</c:v>
                </c:pt>
                <c:pt idx="1704">
                  <c:v>57</c:v>
                </c:pt>
                <c:pt idx="1705">
                  <c:v>55.79</c:v>
                </c:pt>
                <c:pt idx="1706">
                  <c:v>53.48</c:v>
                </c:pt>
                <c:pt idx="1707">
                  <c:v>56.23</c:v>
                </c:pt>
                <c:pt idx="1708">
                  <c:v>60.33</c:v>
                </c:pt>
                <c:pt idx="1709">
                  <c:v>61.37</c:v>
                </c:pt>
                <c:pt idx="1710">
                  <c:v>60.78</c:v>
                </c:pt>
                <c:pt idx="1711">
                  <c:v>60.72</c:v>
                </c:pt>
                <c:pt idx="1712">
                  <c:v>58.78</c:v>
                </c:pt>
                <c:pt idx="1713">
                  <c:v>60.99</c:v>
                </c:pt>
                <c:pt idx="1714">
                  <c:v>59.78</c:v>
                </c:pt>
                <c:pt idx="1715">
                  <c:v>60.33</c:v>
                </c:pt>
                <c:pt idx="1716">
                  <c:v>59.77</c:v>
                </c:pt>
                <c:pt idx="1717">
                  <c:v>61.39</c:v>
                </c:pt>
                <c:pt idx="1718">
                  <c:v>61.89</c:v>
                </c:pt>
                <c:pt idx="1719">
                  <c:v>60.75</c:v>
                </c:pt>
                <c:pt idx="1720">
                  <c:v>61.18</c:v>
                </c:pt>
                <c:pt idx="1721">
                  <c:v>59.18</c:v>
                </c:pt>
                <c:pt idx="1722">
                  <c:v>60.33</c:v>
                </c:pt>
                <c:pt idx="1723">
                  <c:v>59.15</c:v>
                </c:pt>
                <c:pt idx="1724">
                  <c:v>58.67</c:v>
                </c:pt>
                <c:pt idx="1725">
                  <c:v>55.95</c:v>
                </c:pt>
                <c:pt idx="1726">
                  <c:v>56.46</c:v>
                </c:pt>
                <c:pt idx="1727">
                  <c:v>56.66</c:v>
                </c:pt>
                <c:pt idx="1728">
                  <c:v>54.8</c:v>
                </c:pt>
                <c:pt idx="1729">
                  <c:v>52</c:v>
                </c:pt>
                <c:pt idx="1730">
                  <c:v>52.17</c:v>
                </c:pt>
                <c:pt idx="1731">
                  <c:v>52.59</c:v>
                </c:pt>
                <c:pt idx="1732">
                  <c:v>52.96</c:v>
                </c:pt>
                <c:pt idx="1733">
                  <c:v>53.88</c:v>
                </c:pt>
                <c:pt idx="1734">
                  <c:v>53.82</c:v>
                </c:pt>
                <c:pt idx="1735">
                  <c:v>53.61</c:v>
                </c:pt>
                <c:pt idx="1736">
                  <c:v>54.18</c:v>
                </c:pt>
                <c:pt idx="1737">
                  <c:v>57.02</c:v>
                </c:pt>
                <c:pt idx="1738">
                  <c:v>56.44</c:v>
                </c:pt>
                <c:pt idx="1739">
                  <c:v>53.99</c:v>
                </c:pt>
                <c:pt idx="1740">
                  <c:v>55.73</c:v>
                </c:pt>
                <c:pt idx="1741">
                  <c:v>55.73</c:v>
                </c:pt>
                <c:pt idx="1742">
                  <c:v>55.73</c:v>
                </c:pt>
                <c:pt idx="1743">
                  <c:v>57.55</c:v>
                </c:pt>
                <c:pt idx="1744">
                  <c:v>56.42</c:v>
                </c:pt>
                <c:pt idx="1745">
                  <c:v>56.04</c:v>
                </c:pt>
                <c:pt idx="1746">
                  <c:v>56.82</c:v>
                </c:pt>
                <c:pt idx="1747">
                  <c:v>57.14</c:v>
                </c:pt>
                <c:pt idx="1748">
                  <c:v>57.69</c:v>
                </c:pt>
                <c:pt idx="1749">
                  <c:v>59.32</c:v>
                </c:pt>
                <c:pt idx="1750">
                  <c:v>60.13</c:v>
                </c:pt>
                <c:pt idx="1751">
                  <c:v>61.31</c:v>
                </c:pt>
                <c:pt idx="1752">
                  <c:v>61.2</c:v>
                </c:pt>
                <c:pt idx="1753">
                  <c:v>60.12</c:v>
                </c:pt>
                <c:pt idx="1754">
                  <c:v>60.12</c:v>
                </c:pt>
                <c:pt idx="1755">
                  <c:v>62.66</c:v>
                </c:pt>
                <c:pt idx="1756">
                  <c:v>62.96</c:v>
                </c:pt>
                <c:pt idx="1757">
                  <c:v>62.86</c:v>
                </c:pt>
                <c:pt idx="1758">
                  <c:v>62.61</c:v>
                </c:pt>
                <c:pt idx="1759">
                  <c:v>63.97</c:v>
                </c:pt>
                <c:pt idx="1760">
                  <c:v>64.13</c:v>
                </c:pt>
                <c:pt idx="1761">
                  <c:v>64.62</c:v>
                </c:pt>
                <c:pt idx="1762">
                  <c:v>65.44</c:v>
                </c:pt>
                <c:pt idx="1763">
                  <c:v>66.22</c:v>
                </c:pt>
                <c:pt idx="1764">
                  <c:v>64.930000000000007</c:v>
                </c:pt>
                <c:pt idx="1765">
                  <c:v>63.82</c:v>
                </c:pt>
                <c:pt idx="1766">
                  <c:v>62.82</c:v>
                </c:pt>
                <c:pt idx="1767">
                  <c:v>65.09</c:v>
                </c:pt>
                <c:pt idx="1768">
                  <c:v>66.33</c:v>
                </c:pt>
                <c:pt idx="1769">
                  <c:v>65.58</c:v>
                </c:pt>
                <c:pt idx="1770">
                  <c:v>64.69</c:v>
                </c:pt>
                <c:pt idx="1771">
                  <c:v>65.150000000000006</c:v>
                </c:pt>
                <c:pt idx="1772">
                  <c:v>63.48</c:v>
                </c:pt>
                <c:pt idx="1773">
                  <c:v>63.52</c:v>
                </c:pt>
                <c:pt idx="1774">
                  <c:v>64.7</c:v>
                </c:pt>
                <c:pt idx="1775">
                  <c:v>64.7</c:v>
                </c:pt>
                <c:pt idx="1776">
                  <c:v>61.65</c:v>
                </c:pt>
                <c:pt idx="1777">
                  <c:v>61.35</c:v>
                </c:pt>
                <c:pt idx="1778">
                  <c:v>60.12</c:v>
                </c:pt>
                <c:pt idx="1779">
                  <c:v>62.87</c:v>
                </c:pt>
                <c:pt idx="1780">
                  <c:v>63.14</c:v>
                </c:pt>
                <c:pt idx="1781">
                  <c:v>62.78</c:v>
                </c:pt>
                <c:pt idx="1782">
                  <c:v>60.34</c:v>
                </c:pt>
                <c:pt idx="1783">
                  <c:v>60.36</c:v>
                </c:pt>
                <c:pt idx="1784">
                  <c:v>61.33</c:v>
                </c:pt>
                <c:pt idx="1785">
                  <c:v>63.23</c:v>
                </c:pt>
                <c:pt idx="1786">
                  <c:v>64.680000000000007</c:v>
                </c:pt>
                <c:pt idx="1787">
                  <c:v>63.76</c:v>
                </c:pt>
                <c:pt idx="1788">
                  <c:v>63.19</c:v>
                </c:pt>
                <c:pt idx="1789">
                  <c:v>60.99</c:v>
                </c:pt>
                <c:pt idx="1790">
                  <c:v>60.75</c:v>
                </c:pt>
                <c:pt idx="1791">
                  <c:v>60.75</c:v>
                </c:pt>
                <c:pt idx="1792">
                  <c:v>61.37</c:v>
                </c:pt>
                <c:pt idx="1793">
                  <c:v>59.41</c:v>
                </c:pt>
                <c:pt idx="1794">
                  <c:v>60.54</c:v>
                </c:pt>
                <c:pt idx="1795">
                  <c:v>61.67</c:v>
                </c:pt>
                <c:pt idx="1796">
                  <c:v>61.63</c:v>
                </c:pt>
                <c:pt idx="1797">
                  <c:v>60.24</c:v>
                </c:pt>
                <c:pt idx="1798">
                  <c:v>60.14</c:v>
                </c:pt>
                <c:pt idx="1799">
                  <c:v>59.03</c:v>
                </c:pt>
                <c:pt idx="1800">
                  <c:v>60.31</c:v>
                </c:pt>
                <c:pt idx="1801">
                  <c:v>61.65</c:v>
                </c:pt>
                <c:pt idx="1802">
                  <c:v>61.73</c:v>
                </c:pt>
                <c:pt idx="1803">
                  <c:v>59.06</c:v>
                </c:pt>
                <c:pt idx="1804">
                  <c:v>57.19</c:v>
                </c:pt>
                <c:pt idx="1805">
                  <c:v>54.72</c:v>
                </c:pt>
                <c:pt idx="1806">
                  <c:v>55.7</c:v>
                </c:pt>
                <c:pt idx="1807">
                  <c:v>57.83</c:v>
                </c:pt>
                <c:pt idx="1808">
                  <c:v>57.72</c:v>
                </c:pt>
                <c:pt idx="1809">
                  <c:v>57.63</c:v>
                </c:pt>
                <c:pt idx="1810">
                  <c:v>57.2</c:v>
                </c:pt>
                <c:pt idx="1811">
                  <c:v>57.34</c:v>
                </c:pt>
                <c:pt idx="1812">
                  <c:v>57.31</c:v>
                </c:pt>
                <c:pt idx="1813">
                  <c:v>56.38</c:v>
                </c:pt>
                <c:pt idx="1814">
                  <c:v>56.42</c:v>
                </c:pt>
                <c:pt idx="1815">
                  <c:v>55.94</c:v>
                </c:pt>
                <c:pt idx="1816">
                  <c:v>56.36</c:v>
                </c:pt>
                <c:pt idx="1817">
                  <c:v>55.76</c:v>
                </c:pt>
                <c:pt idx="1818">
                  <c:v>54.29</c:v>
                </c:pt>
                <c:pt idx="1819">
                  <c:v>54.07</c:v>
                </c:pt>
                <c:pt idx="1820">
                  <c:v>54.3</c:v>
                </c:pt>
                <c:pt idx="1821">
                  <c:v>54.73</c:v>
                </c:pt>
                <c:pt idx="1822">
                  <c:v>54.29</c:v>
                </c:pt>
                <c:pt idx="1823">
                  <c:v>49.49</c:v>
                </c:pt>
                <c:pt idx="1824">
                  <c:v>49.08</c:v>
                </c:pt>
                <c:pt idx="1825">
                  <c:v>49.04</c:v>
                </c:pt>
                <c:pt idx="1826">
                  <c:v>47.8</c:v>
                </c:pt>
                <c:pt idx="1827">
                  <c:v>47.54</c:v>
                </c:pt>
                <c:pt idx="1828">
                  <c:v>48.3</c:v>
                </c:pt>
                <c:pt idx="1829">
                  <c:v>47.33</c:v>
                </c:pt>
                <c:pt idx="1830">
                  <c:v>48.29</c:v>
                </c:pt>
                <c:pt idx="1831">
                  <c:v>48.01</c:v>
                </c:pt>
                <c:pt idx="1832">
                  <c:v>47.79</c:v>
                </c:pt>
                <c:pt idx="1833">
                  <c:v>47.77</c:v>
                </c:pt>
                <c:pt idx="1834">
                  <c:v>47</c:v>
                </c:pt>
                <c:pt idx="1835">
                  <c:v>45.75</c:v>
                </c:pt>
                <c:pt idx="1836">
                  <c:v>45.63</c:v>
                </c:pt>
                <c:pt idx="1837">
                  <c:v>43.84</c:v>
                </c:pt>
                <c:pt idx="1838">
                  <c:v>41.59</c:v>
                </c:pt>
                <c:pt idx="1839">
                  <c:v>41.86</c:v>
                </c:pt>
                <c:pt idx="1840">
                  <c:v>41.76</c:v>
                </c:pt>
                <c:pt idx="1841">
                  <c:v>44.46</c:v>
                </c:pt>
                <c:pt idx="1842">
                  <c:v>48.8</c:v>
                </c:pt>
                <c:pt idx="1843">
                  <c:v>47.67</c:v>
                </c:pt>
                <c:pt idx="1844">
                  <c:v>50.41</c:v>
                </c:pt>
                <c:pt idx="1845">
                  <c:v>48.59</c:v>
                </c:pt>
                <c:pt idx="1846">
                  <c:v>46.42</c:v>
                </c:pt>
                <c:pt idx="1847">
                  <c:v>48.88</c:v>
                </c:pt>
                <c:pt idx="1848">
                  <c:v>48.04</c:v>
                </c:pt>
                <c:pt idx="1849">
                  <c:v>47.77</c:v>
                </c:pt>
                <c:pt idx="1850">
                  <c:v>46.87</c:v>
                </c:pt>
                <c:pt idx="1851">
                  <c:v>45.87</c:v>
                </c:pt>
                <c:pt idx="1852">
                  <c:v>45.91</c:v>
                </c:pt>
                <c:pt idx="1853">
                  <c:v>49.35</c:v>
                </c:pt>
                <c:pt idx="1854">
                  <c:v>48.27</c:v>
                </c:pt>
                <c:pt idx="1855">
                  <c:v>47.28</c:v>
                </c:pt>
                <c:pt idx="1856">
                  <c:v>47.64</c:v>
                </c:pt>
                <c:pt idx="1857">
                  <c:v>46.69</c:v>
                </c:pt>
                <c:pt idx="1858">
                  <c:v>48</c:v>
                </c:pt>
                <c:pt idx="1859">
                  <c:v>47.06</c:v>
                </c:pt>
                <c:pt idx="1860">
                  <c:v>47.28</c:v>
                </c:pt>
                <c:pt idx="1861">
                  <c:v>46.04</c:v>
                </c:pt>
                <c:pt idx="1862">
                  <c:v>47.58</c:v>
                </c:pt>
                <c:pt idx="1863">
                  <c:v>47.29</c:v>
                </c:pt>
                <c:pt idx="1864">
                  <c:v>47.48</c:v>
                </c:pt>
                <c:pt idx="1865">
                  <c:v>46.55</c:v>
                </c:pt>
                <c:pt idx="1866">
                  <c:v>49.45</c:v>
                </c:pt>
                <c:pt idx="1867">
                  <c:v>51.34</c:v>
                </c:pt>
                <c:pt idx="1868">
                  <c:v>51.66</c:v>
                </c:pt>
                <c:pt idx="1869">
                  <c:v>52.13</c:v>
                </c:pt>
                <c:pt idx="1870">
                  <c:v>52.08</c:v>
                </c:pt>
                <c:pt idx="1871">
                  <c:v>50.95</c:v>
                </c:pt>
                <c:pt idx="1872">
                  <c:v>48.94</c:v>
                </c:pt>
                <c:pt idx="1873">
                  <c:v>48.25</c:v>
                </c:pt>
                <c:pt idx="1874">
                  <c:v>47.87</c:v>
                </c:pt>
                <c:pt idx="1875">
                  <c:v>48.96</c:v>
                </c:pt>
                <c:pt idx="1876">
                  <c:v>47.51</c:v>
                </c:pt>
                <c:pt idx="1877">
                  <c:v>46.93</c:v>
                </c:pt>
                <c:pt idx="1878">
                  <c:v>46.72</c:v>
                </c:pt>
                <c:pt idx="1879">
                  <c:v>46.59</c:v>
                </c:pt>
                <c:pt idx="1880">
                  <c:v>46.3</c:v>
                </c:pt>
                <c:pt idx="1881">
                  <c:v>46.57</c:v>
                </c:pt>
                <c:pt idx="1882">
                  <c:v>45.54</c:v>
                </c:pt>
                <c:pt idx="1883">
                  <c:v>47.6</c:v>
                </c:pt>
                <c:pt idx="1884">
                  <c:v>48.04</c:v>
                </c:pt>
                <c:pt idx="1885">
                  <c:v>47.91</c:v>
                </c:pt>
                <c:pt idx="1886">
                  <c:v>48</c:v>
                </c:pt>
                <c:pt idx="1887">
                  <c:v>46.96</c:v>
                </c:pt>
                <c:pt idx="1888">
                  <c:v>47.19</c:v>
                </c:pt>
                <c:pt idx="1889">
                  <c:v>46.09</c:v>
                </c:pt>
                <c:pt idx="1890">
                  <c:v>45.38</c:v>
                </c:pt>
                <c:pt idx="1891">
                  <c:v>46.44</c:v>
                </c:pt>
                <c:pt idx="1892">
                  <c:v>44.98</c:v>
                </c:pt>
                <c:pt idx="1893">
                  <c:v>44.98</c:v>
                </c:pt>
                <c:pt idx="1894">
                  <c:v>41.98</c:v>
                </c:pt>
                <c:pt idx="1895">
                  <c:v>40.28</c:v>
                </c:pt>
                <c:pt idx="1896">
                  <c:v>41.28</c:v>
                </c:pt>
                <c:pt idx="1897">
                  <c:v>41.45</c:v>
                </c:pt>
                <c:pt idx="1898">
                  <c:v>42.22</c:v>
                </c:pt>
                <c:pt idx="1899">
                  <c:v>42.49</c:v>
                </c:pt>
                <c:pt idx="1900">
                  <c:v>43.7</c:v>
                </c:pt>
                <c:pt idx="1901">
                  <c:v>44.38</c:v>
                </c:pt>
                <c:pt idx="1902">
                  <c:v>43.56</c:v>
                </c:pt>
                <c:pt idx="1903">
                  <c:v>43.55</c:v>
                </c:pt>
                <c:pt idx="1904">
                  <c:v>43.07</c:v>
                </c:pt>
                <c:pt idx="1905">
                  <c:v>42.97</c:v>
                </c:pt>
                <c:pt idx="1906">
                  <c:v>41.92</c:v>
                </c:pt>
                <c:pt idx="1907">
                  <c:v>42</c:v>
                </c:pt>
                <c:pt idx="1908">
                  <c:v>41.44</c:v>
                </c:pt>
                <c:pt idx="1909">
                  <c:v>39.69</c:v>
                </c:pt>
                <c:pt idx="1910">
                  <c:v>39.44</c:v>
                </c:pt>
                <c:pt idx="1911">
                  <c:v>39.04</c:v>
                </c:pt>
                <c:pt idx="1912">
                  <c:v>36.99</c:v>
                </c:pt>
                <c:pt idx="1913">
                  <c:v>36.51</c:v>
                </c:pt>
                <c:pt idx="1914">
                  <c:v>37.659999999999997</c:v>
                </c:pt>
                <c:pt idx="1915">
                  <c:v>36.76</c:v>
                </c:pt>
                <c:pt idx="1916">
                  <c:v>35.26</c:v>
                </c:pt>
                <c:pt idx="1917">
                  <c:v>37.22</c:v>
                </c:pt>
                <c:pt idx="1918">
                  <c:v>35.65</c:v>
                </c:pt>
                <c:pt idx="1919">
                  <c:v>36.61</c:v>
                </c:pt>
                <c:pt idx="1920">
                  <c:v>35.340000000000003</c:v>
                </c:pt>
                <c:pt idx="1921">
                  <c:v>36.28</c:v>
                </c:pt>
                <c:pt idx="1922">
                  <c:v>35.56</c:v>
                </c:pt>
                <c:pt idx="1923">
                  <c:v>33.89</c:v>
                </c:pt>
                <c:pt idx="1924">
                  <c:v>33.57</c:v>
                </c:pt>
                <c:pt idx="1925">
                  <c:v>31.67</c:v>
                </c:pt>
                <c:pt idx="1926">
                  <c:v>30.14</c:v>
                </c:pt>
                <c:pt idx="1927">
                  <c:v>29.14</c:v>
                </c:pt>
                <c:pt idx="1928">
                  <c:v>28.58</c:v>
                </c:pt>
                <c:pt idx="1929">
                  <c:v>28.84</c:v>
                </c:pt>
                <c:pt idx="1930">
                  <c:v>28.8</c:v>
                </c:pt>
                <c:pt idx="1931">
                  <c:v>27.36</c:v>
                </c:pt>
                <c:pt idx="1932">
                  <c:v>27.36</c:v>
                </c:pt>
                <c:pt idx="1933">
                  <c:v>26.01</c:v>
                </c:pt>
                <c:pt idx="1934">
                  <c:v>27.59</c:v>
                </c:pt>
                <c:pt idx="1935">
                  <c:v>30.46</c:v>
                </c:pt>
                <c:pt idx="1936">
                  <c:v>29.82</c:v>
                </c:pt>
                <c:pt idx="1937">
                  <c:v>30.94</c:v>
                </c:pt>
                <c:pt idx="1938">
                  <c:v>31.83</c:v>
                </c:pt>
                <c:pt idx="1939">
                  <c:v>33.01</c:v>
                </c:pt>
                <c:pt idx="1940">
                  <c:v>33.14</c:v>
                </c:pt>
                <c:pt idx="1941">
                  <c:v>32.450000000000003</c:v>
                </c:pt>
                <c:pt idx="1942">
                  <c:v>30.98</c:v>
                </c:pt>
                <c:pt idx="1943">
                  <c:v>32.380000000000003</c:v>
                </c:pt>
                <c:pt idx="1944">
                  <c:v>32.35</c:v>
                </c:pt>
                <c:pt idx="1945">
                  <c:v>31.64</c:v>
                </c:pt>
                <c:pt idx="1946">
                  <c:v>30.15</c:v>
                </c:pt>
                <c:pt idx="1947">
                  <c:v>29.64</c:v>
                </c:pt>
                <c:pt idx="1948">
                  <c:v>28.82</c:v>
                </c:pt>
                <c:pt idx="1949">
                  <c:v>31.8</c:v>
                </c:pt>
                <c:pt idx="1950">
                  <c:v>31.09</c:v>
                </c:pt>
                <c:pt idx="1951">
                  <c:v>33.21</c:v>
                </c:pt>
                <c:pt idx="1952">
                  <c:v>33.200000000000003</c:v>
                </c:pt>
                <c:pt idx="1953">
                  <c:v>31.66</c:v>
                </c:pt>
                <c:pt idx="1954">
                  <c:v>33.590000000000003</c:v>
                </c:pt>
                <c:pt idx="1955">
                  <c:v>31.9</c:v>
                </c:pt>
                <c:pt idx="1956">
                  <c:v>31.5</c:v>
                </c:pt>
                <c:pt idx="1957">
                  <c:v>32.83</c:v>
                </c:pt>
                <c:pt idx="1958">
                  <c:v>35.76</c:v>
                </c:pt>
                <c:pt idx="1959">
                  <c:v>35.92</c:v>
                </c:pt>
                <c:pt idx="1960">
                  <c:v>35.729999999999997</c:v>
                </c:pt>
                <c:pt idx="1961">
                  <c:v>36.380000000000003</c:v>
                </c:pt>
                <c:pt idx="1962">
                  <c:v>35.75</c:v>
                </c:pt>
                <c:pt idx="1963">
                  <c:v>37.61</c:v>
                </c:pt>
                <c:pt idx="1964">
                  <c:v>39.020000000000003</c:v>
                </c:pt>
                <c:pt idx="1965">
                  <c:v>39.159999999999997</c:v>
                </c:pt>
                <c:pt idx="1966">
                  <c:v>40.26</c:v>
                </c:pt>
                <c:pt idx="1967">
                  <c:v>38.630000000000003</c:v>
                </c:pt>
                <c:pt idx="1968">
                  <c:v>39.409999999999997</c:v>
                </c:pt>
                <c:pt idx="1969">
                  <c:v>38.06</c:v>
                </c:pt>
                <c:pt idx="1970">
                  <c:v>37.49</c:v>
                </c:pt>
                <c:pt idx="1971">
                  <c:v>39.29</c:v>
                </c:pt>
                <c:pt idx="1972">
                  <c:v>39.26</c:v>
                </c:pt>
                <c:pt idx="1973">
                  <c:v>39.909999999999997</c:v>
                </c:pt>
                <c:pt idx="1974">
                  <c:v>40.54</c:v>
                </c:pt>
                <c:pt idx="1975">
                  <c:v>38.840000000000003</c:v>
                </c:pt>
                <c:pt idx="1976">
                  <c:v>38.33</c:v>
                </c:pt>
                <c:pt idx="1977">
                  <c:v>38.33</c:v>
                </c:pt>
                <c:pt idx="1978">
                  <c:v>36.75</c:v>
                </c:pt>
                <c:pt idx="1979">
                  <c:v>36.75</c:v>
                </c:pt>
                <c:pt idx="1980">
                  <c:v>36.75</c:v>
                </c:pt>
                <c:pt idx="1981">
                  <c:v>36.42</c:v>
                </c:pt>
                <c:pt idx="1982">
                  <c:v>36.049999999999997</c:v>
                </c:pt>
                <c:pt idx="1983">
                  <c:v>35.880000000000003</c:v>
                </c:pt>
                <c:pt idx="1984">
                  <c:v>37.770000000000003</c:v>
                </c:pt>
                <c:pt idx="1985">
                  <c:v>37.15</c:v>
                </c:pt>
                <c:pt idx="1986">
                  <c:v>40.71</c:v>
                </c:pt>
                <c:pt idx="1987">
                  <c:v>41.58</c:v>
                </c:pt>
                <c:pt idx="1988">
                  <c:v>43.02</c:v>
                </c:pt>
                <c:pt idx="1989">
                  <c:v>42.81</c:v>
                </c:pt>
                <c:pt idx="1990">
                  <c:v>43.02</c:v>
                </c:pt>
                <c:pt idx="1991">
                  <c:v>41.32</c:v>
                </c:pt>
                <c:pt idx="1992">
                  <c:v>41.64</c:v>
                </c:pt>
                <c:pt idx="1993">
                  <c:v>43.02</c:v>
                </c:pt>
                <c:pt idx="1994">
                  <c:v>43.09</c:v>
                </c:pt>
                <c:pt idx="1995">
                  <c:v>43.48</c:v>
                </c:pt>
                <c:pt idx="1996">
                  <c:v>42.97</c:v>
                </c:pt>
                <c:pt idx="1997">
                  <c:v>43.94</c:v>
                </c:pt>
                <c:pt idx="1998">
                  <c:v>44.17</c:v>
                </c:pt>
                <c:pt idx="1999">
                  <c:v>45.6</c:v>
                </c:pt>
                <c:pt idx="2000">
                  <c:v>45.64</c:v>
                </c:pt>
                <c:pt idx="2001">
                  <c:v>45.82</c:v>
                </c:pt>
                <c:pt idx="2002">
                  <c:v>43.09</c:v>
                </c:pt>
                <c:pt idx="2003">
                  <c:v>43.08</c:v>
                </c:pt>
                <c:pt idx="2004">
                  <c:v>44.39</c:v>
                </c:pt>
                <c:pt idx="2005">
                  <c:v>44.6</c:v>
                </c:pt>
                <c:pt idx="2006">
                  <c:v>42.43</c:v>
                </c:pt>
                <c:pt idx="2007">
                  <c:v>44.01</c:v>
                </c:pt>
                <c:pt idx="2008">
                  <c:v>46.08</c:v>
                </c:pt>
                <c:pt idx="2009">
                  <c:v>46.43</c:v>
                </c:pt>
                <c:pt idx="2010">
                  <c:v>47.05</c:v>
                </c:pt>
                <c:pt idx="2011">
                  <c:v>48.49</c:v>
                </c:pt>
                <c:pt idx="2012">
                  <c:v>48.71</c:v>
                </c:pt>
                <c:pt idx="2013">
                  <c:v>48.93</c:v>
                </c:pt>
                <c:pt idx="2014">
                  <c:v>47.01</c:v>
                </c:pt>
                <c:pt idx="2015">
                  <c:v>48.54</c:v>
                </c:pt>
                <c:pt idx="2016">
                  <c:v>48.42</c:v>
                </c:pt>
                <c:pt idx="2017">
                  <c:v>48.87</c:v>
                </c:pt>
                <c:pt idx="2018">
                  <c:v>49.52</c:v>
                </c:pt>
                <c:pt idx="2019">
                  <c:v>49.09</c:v>
                </c:pt>
                <c:pt idx="2020">
                  <c:v>49.26</c:v>
                </c:pt>
                <c:pt idx="2021">
                  <c:v>48.81</c:v>
                </c:pt>
                <c:pt idx="2022">
                  <c:v>49.05</c:v>
                </c:pt>
                <c:pt idx="2023">
                  <c:v>48.5</c:v>
                </c:pt>
                <c:pt idx="2024">
                  <c:v>48.94</c:v>
                </c:pt>
                <c:pt idx="2025">
                  <c:v>49.76</c:v>
                </c:pt>
                <c:pt idx="2026">
                  <c:v>50.73</c:v>
                </c:pt>
                <c:pt idx="2027">
                  <c:v>50.59</c:v>
                </c:pt>
                <c:pt idx="2028">
                  <c:v>49.7</c:v>
                </c:pt>
                <c:pt idx="2029">
                  <c:v>47.88</c:v>
                </c:pt>
                <c:pt idx="2030">
                  <c:v>47.47</c:v>
                </c:pt>
                <c:pt idx="2031">
                  <c:v>45.66</c:v>
                </c:pt>
                <c:pt idx="2032">
                  <c:v>46.57</c:v>
                </c:pt>
                <c:pt idx="2033">
                  <c:v>48.68</c:v>
                </c:pt>
                <c:pt idx="2034">
                  <c:v>48.18</c:v>
                </c:pt>
                <c:pt idx="2035">
                  <c:v>48.43</c:v>
                </c:pt>
                <c:pt idx="2036">
                  <c:v>48.63</c:v>
                </c:pt>
                <c:pt idx="2037">
                  <c:v>46.69</c:v>
                </c:pt>
                <c:pt idx="2038">
                  <c:v>45.07</c:v>
                </c:pt>
                <c:pt idx="2039">
                  <c:v>46.29</c:v>
                </c:pt>
                <c:pt idx="2040">
                  <c:v>48.4</c:v>
                </c:pt>
                <c:pt idx="2041">
                  <c:v>48.05</c:v>
                </c:pt>
                <c:pt idx="2042">
                  <c:v>47.65</c:v>
                </c:pt>
                <c:pt idx="2043">
                  <c:v>48.02</c:v>
                </c:pt>
                <c:pt idx="2044">
                  <c:v>45.64</c:v>
                </c:pt>
                <c:pt idx="2045">
                  <c:v>45.7</c:v>
                </c:pt>
                <c:pt idx="2046">
                  <c:v>45.93</c:v>
                </c:pt>
                <c:pt idx="2047">
                  <c:v>44.53</c:v>
                </c:pt>
                <c:pt idx="2048">
                  <c:v>44.04</c:v>
                </c:pt>
                <c:pt idx="2049">
                  <c:v>46.72</c:v>
                </c:pt>
                <c:pt idx="2050">
                  <c:v>44.67</c:v>
                </c:pt>
                <c:pt idx="2051">
                  <c:v>46.01</c:v>
                </c:pt>
                <c:pt idx="2052">
                  <c:v>46.25</c:v>
                </c:pt>
                <c:pt idx="2053">
                  <c:v>45.35</c:v>
                </c:pt>
                <c:pt idx="2054">
                  <c:v>45.82</c:v>
                </c:pt>
                <c:pt idx="2055">
                  <c:v>44.99</c:v>
                </c:pt>
                <c:pt idx="2056">
                  <c:v>44.24</c:v>
                </c:pt>
                <c:pt idx="2057">
                  <c:v>43.76</c:v>
                </c:pt>
                <c:pt idx="2058">
                  <c:v>43.56</c:v>
                </c:pt>
                <c:pt idx="2059">
                  <c:v>42.78</c:v>
                </c:pt>
                <c:pt idx="2060">
                  <c:v>41.87</c:v>
                </c:pt>
                <c:pt idx="2061">
                  <c:v>40.76</c:v>
                </c:pt>
                <c:pt idx="2062">
                  <c:v>40.17</c:v>
                </c:pt>
                <c:pt idx="2063">
                  <c:v>40</c:v>
                </c:pt>
                <c:pt idx="2064">
                  <c:v>40.450000000000003</c:v>
                </c:pt>
                <c:pt idx="2065">
                  <c:v>41.33</c:v>
                </c:pt>
                <c:pt idx="2066">
                  <c:v>42.47</c:v>
                </c:pt>
                <c:pt idx="2067">
                  <c:v>43.24</c:v>
                </c:pt>
                <c:pt idx="2068">
                  <c:v>43.37</c:v>
                </c:pt>
                <c:pt idx="2069">
                  <c:v>42.19</c:v>
                </c:pt>
                <c:pt idx="2070">
                  <c:v>44.23</c:v>
                </c:pt>
                <c:pt idx="2071">
                  <c:v>45.12</c:v>
                </c:pt>
                <c:pt idx="2072">
                  <c:v>47.31</c:v>
                </c:pt>
                <c:pt idx="2073">
                  <c:v>48.27</c:v>
                </c:pt>
                <c:pt idx="2074">
                  <c:v>48.58</c:v>
                </c:pt>
                <c:pt idx="2075">
                  <c:v>49.46</c:v>
                </c:pt>
                <c:pt idx="2076">
                  <c:v>48.1</c:v>
                </c:pt>
                <c:pt idx="2077">
                  <c:v>48.7</c:v>
                </c:pt>
                <c:pt idx="2078">
                  <c:v>47.56</c:v>
                </c:pt>
                <c:pt idx="2079">
                  <c:v>49.25</c:v>
                </c:pt>
                <c:pt idx="2080">
                  <c:v>49.66</c:v>
                </c:pt>
                <c:pt idx="2081">
                  <c:v>49.66</c:v>
                </c:pt>
                <c:pt idx="2082">
                  <c:v>47.94</c:v>
                </c:pt>
                <c:pt idx="2083">
                  <c:v>47.94</c:v>
                </c:pt>
                <c:pt idx="2084">
                  <c:v>45.05</c:v>
                </c:pt>
                <c:pt idx="2085">
                  <c:v>46.72</c:v>
                </c:pt>
                <c:pt idx="2086">
                  <c:v>46.21</c:v>
                </c:pt>
                <c:pt idx="2087">
                  <c:v>47</c:v>
                </c:pt>
                <c:pt idx="2088">
                  <c:v>49.23</c:v>
                </c:pt>
                <c:pt idx="2089">
                  <c:v>48.37</c:v>
                </c:pt>
                <c:pt idx="2090">
                  <c:v>47.82</c:v>
                </c:pt>
                <c:pt idx="2091">
                  <c:v>46.48</c:v>
                </c:pt>
                <c:pt idx="2092">
                  <c:v>45.65</c:v>
                </c:pt>
                <c:pt idx="2093">
                  <c:v>45.83</c:v>
                </c:pt>
                <c:pt idx="2094">
                  <c:v>45.26</c:v>
                </c:pt>
                <c:pt idx="2095">
                  <c:v>46.04</c:v>
                </c:pt>
                <c:pt idx="2096">
                  <c:v>45.24</c:v>
                </c:pt>
                <c:pt idx="2097">
                  <c:v>45.99</c:v>
                </c:pt>
                <c:pt idx="2098">
                  <c:v>47.21</c:v>
                </c:pt>
                <c:pt idx="2099">
                  <c:v>46.71</c:v>
                </c:pt>
                <c:pt idx="2100">
                  <c:v>46.61</c:v>
                </c:pt>
                <c:pt idx="2101">
                  <c:v>44.95</c:v>
                </c:pt>
                <c:pt idx="2102">
                  <c:v>45.49</c:v>
                </c:pt>
                <c:pt idx="2103">
                  <c:v>48.24</c:v>
                </c:pt>
                <c:pt idx="2104">
                  <c:v>48.61</c:v>
                </c:pt>
                <c:pt idx="2105">
                  <c:v>48.81</c:v>
                </c:pt>
                <c:pt idx="2106">
                  <c:v>49.57</c:v>
                </c:pt>
                <c:pt idx="2107">
                  <c:v>50.14</c:v>
                </c:pt>
                <c:pt idx="2108">
                  <c:v>51.54</c:v>
                </c:pt>
                <c:pt idx="2109">
                  <c:v>50.48</c:v>
                </c:pt>
                <c:pt idx="2110">
                  <c:v>49.53</c:v>
                </c:pt>
                <c:pt idx="2111">
                  <c:v>49.29</c:v>
                </c:pt>
                <c:pt idx="2112">
                  <c:v>48.87</c:v>
                </c:pt>
                <c:pt idx="2113">
                  <c:v>49.31</c:v>
                </c:pt>
                <c:pt idx="2114">
                  <c:v>49.81</c:v>
                </c:pt>
                <c:pt idx="2115">
                  <c:v>51.85</c:v>
                </c:pt>
                <c:pt idx="2116">
                  <c:v>50.42</c:v>
                </c:pt>
                <c:pt idx="2117">
                  <c:v>50.28</c:v>
                </c:pt>
                <c:pt idx="2118">
                  <c:v>49.8</c:v>
                </c:pt>
                <c:pt idx="2119">
                  <c:v>48.98</c:v>
                </c:pt>
                <c:pt idx="2120">
                  <c:v>49.13</c:v>
                </c:pt>
                <c:pt idx="2121">
                  <c:v>47.78</c:v>
                </c:pt>
                <c:pt idx="2122">
                  <c:v>46.2</c:v>
                </c:pt>
                <c:pt idx="2123">
                  <c:v>45.77</c:v>
                </c:pt>
                <c:pt idx="2124">
                  <c:v>44.26</c:v>
                </c:pt>
                <c:pt idx="2125">
                  <c:v>43.84</c:v>
                </c:pt>
                <c:pt idx="2126">
                  <c:v>43.06</c:v>
                </c:pt>
                <c:pt idx="2127">
                  <c:v>42.83</c:v>
                </c:pt>
                <c:pt idx="2128">
                  <c:v>43.47</c:v>
                </c:pt>
                <c:pt idx="2129">
                  <c:v>43.88</c:v>
                </c:pt>
                <c:pt idx="2130">
                  <c:v>41.61</c:v>
                </c:pt>
                <c:pt idx="2131">
                  <c:v>44.15</c:v>
                </c:pt>
                <c:pt idx="2132">
                  <c:v>45.07</c:v>
                </c:pt>
                <c:pt idx="2133">
                  <c:v>44.57</c:v>
                </c:pt>
                <c:pt idx="2134">
                  <c:v>44.41</c:v>
                </c:pt>
                <c:pt idx="2135">
                  <c:v>45.96</c:v>
                </c:pt>
                <c:pt idx="2136">
                  <c:v>46.1</c:v>
                </c:pt>
                <c:pt idx="2137">
                  <c:v>46.54</c:v>
                </c:pt>
                <c:pt idx="2138">
                  <c:v>46.32</c:v>
                </c:pt>
                <c:pt idx="2139">
                  <c:v>46.64</c:v>
                </c:pt>
                <c:pt idx="2140">
                  <c:v>44.68</c:v>
                </c:pt>
                <c:pt idx="2141">
                  <c:v>47.95</c:v>
                </c:pt>
                <c:pt idx="2142">
                  <c:v>52.28</c:v>
                </c:pt>
                <c:pt idx="2143">
                  <c:v>52.35</c:v>
                </c:pt>
                <c:pt idx="2144">
                  <c:v>53.3</c:v>
                </c:pt>
                <c:pt idx="2145">
                  <c:v>52.31</c:v>
                </c:pt>
                <c:pt idx="2146">
                  <c:v>51.9</c:v>
                </c:pt>
                <c:pt idx="2147">
                  <c:v>51.6</c:v>
                </c:pt>
                <c:pt idx="2148">
                  <c:v>52.19</c:v>
                </c:pt>
                <c:pt idx="2149">
                  <c:v>53.28</c:v>
                </c:pt>
                <c:pt idx="2150">
                  <c:v>53.15</c:v>
                </c:pt>
                <c:pt idx="2151">
                  <c:v>51.72</c:v>
                </c:pt>
                <c:pt idx="2152">
                  <c:v>54.15</c:v>
                </c:pt>
                <c:pt idx="2153">
                  <c:v>53.53</c:v>
                </c:pt>
                <c:pt idx="2154">
                  <c:v>54.56</c:v>
                </c:pt>
                <c:pt idx="2155">
                  <c:v>54.04</c:v>
                </c:pt>
                <c:pt idx="2156">
                  <c:v>53.93</c:v>
                </c:pt>
                <c:pt idx="2157">
                  <c:v>53.93</c:v>
                </c:pt>
                <c:pt idx="2158">
                  <c:v>54.95</c:v>
                </c:pt>
                <c:pt idx="2159">
                  <c:v>54.96</c:v>
                </c:pt>
                <c:pt idx="2160">
                  <c:v>55.05</c:v>
                </c:pt>
                <c:pt idx="2161">
                  <c:v>54.57</c:v>
                </c:pt>
                <c:pt idx="2162">
                  <c:v>54.99</c:v>
                </c:pt>
                <c:pt idx="2163">
                  <c:v>55.9</c:v>
                </c:pt>
                <c:pt idx="2164">
                  <c:v>54.39</c:v>
                </c:pt>
                <c:pt idx="2165">
                  <c:v>53.2</c:v>
                </c:pt>
                <c:pt idx="2166">
                  <c:v>53.61</c:v>
                </c:pt>
                <c:pt idx="2167">
                  <c:v>54.51</c:v>
                </c:pt>
                <c:pt idx="2168">
                  <c:v>54.37</c:v>
                </c:pt>
                <c:pt idx="2169">
                  <c:v>54.3</c:v>
                </c:pt>
                <c:pt idx="2170">
                  <c:v>54.68</c:v>
                </c:pt>
                <c:pt idx="2171">
                  <c:v>53.77</c:v>
                </c:pt>
                <c:pt idx="2172">
                  <c:v>53.18</c:v>
                </c:pt>
                <c:pt idx="2173">
                  <c:v>55.04</c:v>
                </c:pt>
                <c:pt idx="2174">
                  <c:v>54.8</c:v>
                </c:pt>
                <c:pt idx="2175">
                  <c:v>54.34</c:v>
                </c:pt>
                <c:pt idx="2176">
                  <c:v>55.89</c:v>
                </c:pt>
                <c:pt idx="2177">
                  <c:v>54.8</c:v>
                </c:pt>
                <c:pt idx="2178">
                  <c:v>54.77</c:v>
                </c:pt>
                <c:pt idx="2179">
                  <c:v>55.25</c:v>
                </c:pt>
                <c:pt idx="2180">
                  <c:v>55.79</c:v>
                </c:pt>
                <c:pt idx="2181">
                  <c:v>55.94</c:v>
                </c:pt>
                <c:pt idx="2182">
                  <c:v>55.92</c:v>
                </c:pt>
                <c:pt idx="2183">
                  <c:v>55.02</c:v>
                </c:pt>
                <c:pt idx="2184">
                  <c:v>53.79</c:v>
                </c:pt>
                <c:pt idx="2185">
                  <c:v>54.42</c:v>
                </c:pt>
                <c:pt idx="2186">
                  <c:v>53.98</c:v>
                </c:pt>
                <c:pt idx="2187">
                  <c:v>55.2</c:v>
                </c:pt>
                <c:pt idx="2188">
                  <c:v>54.15</c:v>
                </c:pt>
                <c:pt idx="2189">
                  <c:v>54.96</c:v>
                </c:pt>
                <c:pt idx="2190">
                  <c:v>54.57</c:v>
                </c:pt>
                <c:pt idx="2191">
                  <c:v>54.16</c:v>
                </c:pt>
                <c:pt idx="2192">
                  <c:v>54.48</c:v>
                </c:pt>
                <c:pt idx="2193">
                  <c:v>56.34</c:v>
                </c:pt>
                <c:pt idx="2194">
                  <c:v>54.9</c:v>
                </c:pt>
                <c:pt idx="2195">
                  <c:v>55.82</c:v>
                </c:pt>
                <c:pt idx="2196">
                  <c:v>54.69</c:v>
                </c:pt>
                <c:pt idx="2197">
                  <c:v>54.65</c:v>
                </c:pt>
                <c:pt idx="2198">
                  <c:v>53.36</c:v>
                </c:pt>
                <c:pt idx="2199">
                  <c:v>54.16</c:v>
                </c:pt>
                <c:pt idx="2200">
                  <c:v>54.12</c:v>
                </c:pt>
                <c:pt idx="2201">
                  <c:v>54.73</c:v>
                </c:pt>
                <c:pt idx="2202">
                  <c:v>54.61</c:v>
                </c:pt>
                <c:pt idx="2203">
                  <c:v>53.3</c:v>
                </c:pt>
                <c:pt idx="2204">
                  <c:v>50.65</c:v>
                </c:pt>
                <c:pt idx="2205">
                  <c:v>50.63</c:v>
                </c:pt>
                <c:pt idx="2206">
                  <c:v>50.1</c:v>
                </c:pt>
                <c:pt idx="2207">
                  <c:v>49.6</c:v>
                </c:pt>
                <c:pt idx="2208">
                  <c:v>50.63</c:v>
                </c:pt>
                <c:pt idx="2209">
                  <c:v>50.56</c:v>
                </c:pt>
                <c:pt idx="2210">
                  <c:v>50.58</c:v>
                </c:pt>
                <c:pt idx="2211">
                  <c:v>50.14</c:v>
                </c:pt>
                <c:pt idx="2212">
                  <c:v>49.56</c:v>
                </c:pt>
                <c:pt idx="2213">
                  <c:v>50.17</c:v>
                </c:pt>
                <c:pt idx="2214">
                  <c:v>49.97</c:v>
                </c:pt>
                <c:pt idx="2215">
                  <c:v>50.12</c:v>
                </c:pt>
                <c:pt idx="2216">
                  <c:v>50.72</c:v>
                </c:pt>
                <c:pt idx="2217">
                  <c:v>51.36</c:v>
                </c:pt>
                <c:pt idx="2218">
                  <c:v>52.25</c:v>
                </c:pt>
                <c:pt idx="2219">
                  <c:v>52.2</c:v>
                </c:pt>
                <c:pt idx="2220">
                  <c:v>52.04</c:v>
                </c:pt>
                <c:pt idx="2221">
                  <c:v>53.08</c:v>
                </c:pt>
                <c:pt idx="2222">
                  <c:v>53.41</c:v>
                </c:pt>
                <c:pt idx="2223">
                  <c:v>53.62</c:v>
                </c:pt>
                <c:pt idx="2224">
                  <c:v>54.24</c:v>
                </c:pt>
                <c:pt idx="2225">
                  <c:v>54.79</c:v>
                </c:pt>
                <c:pt idx="2226">
                  <c:v>54.73</c:v>
                </c:pt>
                <c:pt idx="2227">
                  <c:v>54.75</c:v>
                </c:pt>
                <c:pt idx="2228">
                  <c:v>55.05</c:v>
                </c:pt>
                <c:pt idx="2229">
                  <c:v>54.79</c:v>
                </c:pt>
                <c:pt idx="2230">
                  <c:v>52.6</c:v>
                </c:pt>
                <c:pt idx="2231">
                  <c:v>52.43</c:v>
                </c:pt>
                <c:pt idx="2232">
                  <c:v>50.66</c:v>
                </c:pt>
                <c:pt idx="2233">
                  <c:v>49.93</c:v>
                </c:pt>
                <c:pt idx="2234">
                  <c:v>49.45</c:v>
                </c:pt>
                <c:pt idx="2235">
                  <c:v>49.37</c:v>
                </c:pt>
                <c:pt idx="2236">
                  <c:v>49.99</c:v>
                </c:pt>
                <c:pt idx="2237">
                  <c:v>49.46</c:v>
                </c:pt>
                <c:pt idx="2238">
                  <c:v>49.46</c:v>
                </c:pt>
                <c:pt idx="2239">
                  <c:v>50.41</c:v>
                </c:pt>
                <c:pt idx="2240">
                  <c:v>49.31</c:v>
                </c:pt>
                <c:pt idx="2241">
                  <c:v>48.82</c:v>
                </c:pt>
                <c:pt idx="2242">
                  <c:v>47.53</c:v>
                </c:pt>
                <c:pt idx="2243">
                  <c:v>47.45</c:v>
                </c:pt>
                <c:pt idx="2244">
                  <c:v>46.61</c:v>
                </c:pt>
                <c:pt idx="2245">
                  <c:v>47.06</c:v>
                </c:pt>
                <c:pt idx="2246">
                  <c:v>48.09</c:v>
                </c:pt>
                <c:pt idx="2247">
                  <c:v>49.18</c:v>
                </c:pt>
                <c:pt idx="2248">
                  <c:v>51.29</c:v>
                </c:pt>
                <c:pt idx="2249">
                  <c:v>51.21</c:v>
                </c:pt>
                <c:pt idx="2250">
                  <c:v>51.76</c:v>
                </c:pt>
                <c:pt idx="2251">
                  <c:v>51.71</c:v>
                </c:pt>
                <c:pt idx="2252">
                  <c:v>52.78</c:v>
                </c:pt>
                <c:pt idx="2253">
                  <c:v>53.35</c:v>
                </c:pt>
                <c:pt idx="2254">
                  <c:v>53.19</c:v>
                </c:pt>
                <c:pt idx="2255">
                  <c:v>52.25</c:v>
                </c:pt>
                <c:pt idx="2256">
                  <c:v>50.84</c:v>
                </c:pt>
                <c:pt idx="2257">
                  <c:v>52.25</c:v>
                </c:pt>
                <c:pt idx="2258">
                  <c:v>50.65</c:v>
                </c:pt>
                <c:pt idx="2259">
                  <c:v>49.4</c:v>
                </c:pt>
                <c:pt idx="2260">
                  <c:v>50.41</c:v>
                </c:pt>
                <c:pt idx="2261">
                  <c:v>48.46</c:v>
                </c:pt>
                <c:pt idx="2262">
                  <c:v>48.25</c:v>
                </c:pt>
                <c:pt idx="2263">
                  <c:v>48.11</c:v>
                </c:pt>
                <c:pt idx="2264">
                  <c:v>46.3</c:v>
                </c:pt>
                <c:pt idx="2265">
                  <c:v>46.64</c:v>
                </c:pt>
                <c:pt idx="2266">
                  <c:v>47.18</c:v>
                </c:pt>
                <c:pt idx="2267">
                  <c:v>46.95</c:v>
                </c:pt>
                <c:pt idx="2268">
                  <c:v>45.47</c:v>
                </c:pt>
                <c:pt idx="2269">
                  <c:v>45.61</c:v>
                </c:pt>
                <c:pt idx="2270">
                  <c:v>45.7</c:v>
                </c:pt>
                <c:pt idx="2271">
                  <c:v>45.93</c:v>
                </c:pt>
                <c:pt idx="2272">
                  <c:v>43.98</c:v>
                </c:pt>
                <c:pt idx="2273">
                  <c:v>44.62</c:v>
                </c:pt>
                <c:pt idx="2274">
                  <c:v>44.46</c:v>
                </c:pt>
                <c:pt idx="2275">
                  <c:v>44.14</c:v>
                </c:pt>
                <c:pt idx="2276">
                  <c:v>44.09</c:v>
                </c:pt>
                <c:pt idx="2277">
                  <c:v>46.17</c:v>
                </c:pt>
                <c:pt idx="2278">
                  <c:v>46.45</c:v>
                </c:pt>
                <c:pt idx="2279">
                  <c:v>47.02</c:v>
                </c:pt>
                <c:pt idx="2280">
                  <c:v>47.08</c:v>
                </c:pt>
                <c:pt idx="2281">
                  <c:v>49.13</c:v>
                </c:pt>
                <c:pt idx="2282">
                  <c:v>49.15</c:v>
                </c:pt>
                <c:pt idx="2283">
                  <c:v>47.58</c:v>
                </c:pt>
                <c:pt idx="2284">
                  <c:v>48.53</c:v>
                </c:pt>
                <c:pt idx="2285">
                  <c:v>46.47</c:v>
                </c:pt>
                <c:pt idx="2286">
                  <c:v>46.57</c:v>
                </c:pt>
                <c:pt idx="2287">
                  <c:v>46.68</c:v>
                </c:pt>
                <c:pt idx="2288">
                  <c:v>46.73</c:v>
                </c:pt>
                <c:pt idx="2289">
                  <c:v>47.65</c:v>
                </c:pt>
                <c:pt idx="2290">
                  <c:v>47.89</c:v>
                </c:pt>
                <c:pt idx="2291">
                  <c:v>47.66</c:v>
                </c:pt>
                <c:pt idx="2292">
                  <c:v>47.92</c:v>
                </c:pt>
                <c:pt idx="2293">
                  <c:v>48.34</c:v>
                </c:pt>
                <c:pt idx="2294">
                  <c:v>48.54</c:v>
                </c:pt>
                <c:pt idx="2295">
                  <c:v>47.47</c:v>
                </c:pt>
                <c:pt idx="2296">
                  <c:v>47.81</c:v>
                </c:pt>
                <c:pt idx="2297">
                  <c:v>49.19</c:v>
                </c:pt>
                <c:pt idx="2298">
                  <c:v>50.08</c:v>
                </c:pt>
                <c:pt idx="2299">
                  <c:v>50.67</c:v>
                </c:pt>
                <c:pt idx="2300">
                  <c:v>52</c:v>
                </c:pt>
                <c:pt idx="2301">
                  <c:v>51.99</c:v>
                </c:pt>
                <c:pt idx="2302">
                  <c:v>50.77</c:v>
                </c:pt>
                <c:pt idx="2303">
                  <c:v>52.09</c:v>
                </c:pt>
                <c:pt idx="2304">
                  <c:v>52.88</c:v>
                </c:pt>
                <c:pt idx="2305">
                  <c:v>51.42</c:v>
                </c:pt>
                <c:pt idx="2306">
                  <c:v>52.18</c:v>
                </c:pt>
                <c:pt idx="2307">
                  <c:v>52.16</c:v>
                </c:pt>
                <c:pt idx="2308">
                  <c:v>52.59</c:v>
                </c:pt>
                <c:pt idx="2309">
                  <c:v>51.47</c:v>
                </c:pt>
                <c:pt idx="2310">
                  <c:v>51.29</c:v>
                </c:pt>
                <c:pt idx="2311">
                  <c:v>49.9</c:v>
                </c:pt>
                <c:pt idx="2312">
                  <c:v>50.37</c:v>
                </c:pt>
                <c:pt idx="2313">
                  <c:v>50.96</c:v>
                </c:pt>
                <c:pt idx="2314">
                  <c:v>51.94</c:v>
                </c:pt>
                <c:pt idx="2315">
                  <c:v>52.29</c:v>
                </c:pt>
                <c:pt idx="2316">
                  <c:v>52.31</c:v>
                </c:pt>
                <c:pt idx="2317">
                  <c:v>51.73</c:v>
                </c:pt>
                <c:pt idx="2318">
                  <c:v>51.87</c:v>
                </c:pt>
                <c:pt idx="2319">
                  <c:v>51.87</c:v>
                </c:pt>
                <c:pt idx="2320">
                  <c:v>51.64</c:v>
                </c:pt>
                <c:pt idx="2321">
                  <c:v>51.91</c:v>
                </c:pt>
                <c:pt idx="2322">
                  <c:v>52.69</c:v>
                </c:pt>
                <c:pt idx="2323">
                  <c:v>53.15</c:v>
                </c:pt>
                <c:pt idx="2324">
                  <c:v>52.6</c:v>
                </c:pt>
                <c:pt idx="2325">
                  <c:v>54.48</c:v>
                </c:pt>
                <c:pt idx="2326">
                  <c:v>54.16</c:v>
                </c:pt>
                <c:pt idx="2327">
                  <c:v>54.55</c:v>
                </c:pt>
                <c:pt idx="2328">
                  <c:v>54.2</c:v>
                </c:pt>
                <c:pt idx="2329">
                  <c:v>55.06</c:v>
                </c:pt>
                <c:pt idx="2330">
                  <c:v>55.52</c:v>
                </c:pt>
                <c:pt idx="2331">
                  <c:v>56.76</c:v>
                </c:pt>
                <c:pt idx="2332">
                  <c:v>56.18</c:v>
                </c:pt>
                <c:pt idx="2333">
                  <c:v>55.5</c:v>
                </c:pt>
                <c:pt idx="2334">
                  <c:v>56.58</c:v>
                </c:pt>
                <c:pt idx="2335">
                  <c:v>57.2</c:v>
                </c:pt>
                <c:pt idx="2336">
                  <c:v>57.73</c:v>
                </c:pt>
                <c:pt idx="2337">
                  <c:v>58.16</c:v>
                </c:pt>
                <c:pt idx="2338">
                  <c:v>59.42</c:v>
                </c:pt>
                <c:pt idx="2339">
                  <c:v>59.77</c:v>
                </c:pt>
                <c:pt idx="2340">
                  <c:v>58.74</c:v>
                </c:pt>
                <c:pt idx="2341">
                  <c:v>58.8</c:v>
                </c:pt>
                <c:pt idx="2342">
                  <c:v>57.02</c:v>
                </c:pt>
                <c:pt idx="2343">
                  <c:v>55.67</c:v>
                </c:pt>
                <c:pt idx="2344">
                  <c:v>56</c:v>
                </c:pt>
                <c:pt idx="2345">
                  <c:v>57.09</c:v>
                </c:pt>
                <c:pt idx="2346">
                  <c:v>55.5</c:v>
                </c:pt>
                <c:pt idx="2347">
                  <c:v>55.29</c:v>
                </c:pt>
                <c:pt idx="2348">
                  <c:v>56.62</c:v>
                </c:pt>
                <c:pt idx="2349">
                  <c:v>56.13</c:v>
                </c:pt>
                <c:pt idx="2350">
                  <c:v>56.13</c:v>
                </c:pt>
                <c:pt idx="2351">
                  <c:v>56.86</c:v>
                </c:pt>
                <c:pt idx="2352">
                  <c:v>57.49</c:v>
                </c:pt>
                <c:pt idx="2353">
                  <c:v>57.63</c:v>
                </c:pt>
                <c:pt idx="2354">
                  <c:v>58.05</c:v>
                </c:pt>
                <c:pt idx="2355">
                  <c:v>57.82</c:v>
                </c:pt>
                <c:pt idx="2356">
                  <c:v>57.89</c:v>
                </c:pt>
                <c:pt idx="2357">
                  <c:v>57.84</c:v>
                </c:pt>
                <c:pt idx="2358">
                  <c:v>58.45</c:v>
                </c:pt>
                <c:pt idx="2359">
                  <c:v>58.75</c:v>
                </c:pt>
                <c:pt idx="2360">
                  <c:v>60.15</c:v>
                </c:pt>
                <c:pt idx="2361">
                  <c:v>60.65</c:v>
                </c:pt>
                <c:pt idx="2362">
                  <c:v>61.35</c:v>
                </c:pt>
                <c:pt idx="2363">
                  <c:v>60.98</c:v>
                </c:pt>
                <c:pt idx="2364">
                  <c:v>60.79</c:v>
                </c:pt>
                <c:pt idx="2365">
                  <c:v>61.42</c:v>
                </c:pt>
                <c:pt idx="2366">
                  <c:v>64.27</c:v>
                </c:pt>
                <c:pt idx="2367">
                  <c:v>64.36</c:v>
                </c:pt>
                <c:pt idx="2368">
                  <c:v>63.96</c:v>
                </c:pt>
                <c:pt idx="2369">
                  <c:v>64.489999999999995</c:v>
                </c:pt>
                <c:pt idx="2370">
                  <c:v>64.349999999999994</c:v>
                </c:pt>
                <c:pt idx="2371">
                  <c:v>62.94</c:v>
                </c:pt>
                <c:pt idx="2372">
                  <c:v>60.91</c:v>
                </c:pt>
                <c:pt idx="2373">
                  <c:v>61.25</c:v>
                </c:pt>
                <c:pt idx="2374">
                  <c:v>61.18</c:v>
                </c:pt>
                <c:pt idx="2375">
                  <c:v>61.34</c:v>
                </c:pt>
                <c:pt idx="2376">
                  <c:v>62.28</c:v>
                </c:pt>
                <c:pt idx="2377">
                  <c:v>62.92</c:v>
                </c:pt>
                <c:pt idx="2378">
                  <c:v>63.27</c:v>
                </c:pt>
                <c:pt idx="2379">
                  <c:v>63.58</c:v>
                </c:pt>
                <c:pt idx="2380">
                  <c:v>63.56</c:v>
                </c:pt>
                <c:pt idx="2381">
                  <c:v>63.74</c:v>
                </c:pt>
                <c:pt idx="2382">
                  <c:v>63.53</c:v>
                </c:pt>
                <c:pt idx="2383">
                  <c:v>64.569999999999993</c:v>
                </c:pt>
                <c:pt idx="2384">
                  <c:v>63.45</c:v>
                </c:pt>
                <c:pt idx="2385">
                  <c:v>63.45</c:v>
                </c:pt>
                <c:pt idx="2386">
                  <c:v>62.25</c:v>
                </c:pt>
                <c:pt idx="2387">
                  <c:v>62.37</c:v>
                </c:pt>
                <c:pt idx="2388">
                  <c:v>63.86</c:v>
                </c:pt>
                <c:pt idx="2389">
                  <c:v>65.62</c:v>
                </c:pt>
                <c:pt idx="2390">
                  <c:v>63.66</c:v>
                </c:pt>
                <c:pt idx="2391">
                  <c:v>63.72</c:v>
                </c:pt>
                <c:pt idx="2392">
                  <c:v>63.81</c:v>
                </c:pt>
                <c:pt idx="2393">
                  <c:v>64.45</c:v>
                </c:pt>
                <c:pt idx="2394">
                  <c:v>63.69</c:v>
                </c:pt>
                <c:pt idx="2395">
                  <c:v>64.64</c:v>
                </c:pt>
                <c:pt idx="2396">
                  <c:v>64.61</c:v>
                </c:pt>
                <c:pt idx="2397">
                  <c:v>66.03</c:v>
                </c:pt>
                <c:pt idx="2398">
                  <c:v>66.8</c:v>
                </c:pt>
                <c:pt idx="2399">
                  <c:v>66.73</c:v>
                </c:pt>
                <c:pt idx="2400">
                  <c:v>66.650000000000006</c:v>
                </c:pt>
                <c:pt idx="2401">
                  <c:v>67.849999999999994</c:v>
                </c:pt>
                <c:pt idx="2402">
                  <c:v>68.73</c:v>
                </c:pt>
                <c:pt idx="2403">
                  <c:v>68.010000000000005</c:v>
                </c:pt>
                <c:pt idx="2404">
                  <c:v>68.48</c:v>
                </c:pt>
                <c:pt idx="2405">
                  <c:v>69.08</c:v>
                </c:pt>
                <c:pt idx="2406">
                  <c:v>69.790000000000006</c:v>
                </c:pt>
                <c:pt idx="2407">
                  <c:v>70.36</c:v>
                </c:pt>
                <c:pt idx="2408">
                  <c:v>69.64</c:v>
                </c:pt>
                <c:pt idx="2409">
                  <c:v>70.31</c:v>
                </c:pt>
                <c:pt idx="2410">
                  <c:v>69.400000000000006</c:v>
                </c:pt>
                <c:pt idx="2411">
                  <c:v>69.19</c:v>
                </c:pt>
                <c:pt idx="2412">
                  <c:v>69.48</c:v>
                </c:pt>
                <c:pt idx="2413">
                  <c:v>68.56</c:v>
                </c:pt>
                <c:pt idx="2414">
                  <c:v>69.319999999999993</c:v>
                </c:pt>
                <c:pt idx="2415">
                  <c:v>69.81</c:v>
                </c:pt>
                <c:pt idx="2416">
                  <c:v>69.91</c:v>
                </c:pt>
                <c:pt idx="2417">
                  <c:v>71.08</c:v>
                </c:pt>
                <c:pt idx="2418">
                  <c:v>70.08</c:v>
                </c:pt>
                <c:pt idx="2419">
                  <c:v>68.41</c:v>
                </c:pt>
                <c:pt idx="2420">
                  <c:v>67.78</c:v>
                </c:pt>
                <c:pt idx="2421">
                  <c:v>67.78</c:v>
                </c:pt>
                <c:pt idx="2422">
                  <c:v>68.599999999999994</c:v>
                </c:pt>
                <c:pt idx="2423">
                  <c:v>67.45</c:v>
                </c:pt>
                <c:pt idx="2424">
                  <c:v>67.69</c:v>
                </c:pt>
                <c:pt idx="2425">
                  <c:v>66.75</c:v>
                </c:pt>
                <c:pt idx="2426">
                  <c:v>65.739999999999995</c:v>
                </c:pt>
                <c:pt idx="2427">
                  <c:v>64.260000000000005</c:v>
                </c:pt>
                <c:pt idx="2428">
                  <c:v>63.04</c:v>
                </c:pt>
                <c:pt idx="2429">
                  <c:v>62.2</c:v>
                </c:pt>
                <c:pt idx="2430">
                  <c:v>61.94</c:v>
                </c:pt>
                <c:pt idx="2431">
                  <c:v>62.29</c:v>
                </c:pt>
                <c:pt idx="2432">
                  <c:v>62.86</c:v>
                </c:pt>
                <c:pt idx="2433">
                  <c:v>64.3</c:v>
                </c:pt>
                <c:pt idx="2434">
                  <c:v>64.95</c:v>
                </c:pt>
                <c:pt idx="2435">
                  <c:v>64.680000000000007</c:v>
                </c:pt>
                <c:pt idx="2436">
                  <c:v>64.81</c:v>
                </c:pt>
                <c:pt idx="2437">
                  <c:v>66.12</c:v>
                </c:pt>
                <c:pt idx="2438">
                  <c:v>67.040000000000006</c:v>
                </c:pt>
                <c:pt idx="2439">
                  <c:v>67.959999999999994</c:v>
                </c:pt>
                <c:pt idx="2440">
                  <c:v>67.59</c:v>
                </c:pt>
                <c:pt idx="2441">
                  <c:v>66.08</c:v>
                </c:pt>
                <c:pt idx="2442">
                  <c:v>64.23</c:v>
                </c:pt>
                <c:pt idx="2443">
                  <c:v>64.260000000000005</c:v>
                </c:pt>
                <c:pt idx="2444">
                  <c:v>65.78</c:v>
                </c:pt>
                <c:pt idx="2445">
                  <c:v>65.67</c:v>
                </c:pt>
                <c:pt idx="2446">
                  <c:v>65.09</c:v>
                </c:pt>
                <c:pt idx="2447">
                  <c:v>63.87</c:v>
                </c:pt>
                <c:pt idx="2448">
                  <c:v>65.19</c:v>
                </c:pt>
                <c:pt idx="2449">
                  <c:v>64.53</c:v>
                </c:pt>
                <c:pt idx="2450">
                  <c:v>64.2</c:v>
                </c:pt>
                <c:pt idx="2451">
                  <c:v>63.61</c:v>
                </c:pt>
                <c:pt idx="2452">
                  <c:v>63.67</c:v>
                </c:pt>
                <c:pt idx="2453">
                  <c:v>64.680000000000007</c:v>
                </c:pt>
                <c:pt idx="2454">
                  <c:v>64.819999999999993</c:v>
                </c:pt>
                <c:pt idx="2455">
                  <c:v>66</c:v>
                </c:pt>
                <c:pt idx="2456">
                  <c:v>68.150000000000006</c:v>
                </c:pt>
                <c:pt idx="2457">
                  <c:v>68.98</c:v>
                </c:pt>
                <c:pt idx="2458">
                  <c:v>69.03</c:v>
                </c:pt>
                <c:pt idx="2459">
                  <c:v>68.81</c:v>
                </c:pt>
                <c:pt idx="2460">
                  <c:v>68.63</c:v>
                </c:pt>
                <c:pt idx="2461">
                  <c:v>68.13</c:v>
                </c:pt>
                <c:pt idx="2462">
                  <c:v>69.02</c:v>
                </c:pt>
                <c:pt idx="2463">
                  <c:v>69.02</c:v>
                </c:pt>
                <c:pt idx="2464">
                  <c:v>66.040000000000006</c:v>
                </c:pt>
                <c:pt idx="2465">
                  <c:v>66.540000000000006</c:v>
                </c:pt>
                <c:pt idx="2466">
                  <c:v>66.510000000000005</c:v>
                </c:pt>
                <c:pt idx="2467">
                  <c:v>68.19</c:v>
                </c:pt>
                <c:pt idx="2468">
                  <c:v>70.67</c:v>
                </c:pt>
                <c:pt idx="2469">
                  <c:v>72.739999999999995</c:v>
                </c:pt>
                <c:pt idx="2470">
                  <c:v>71.44</c:v>
                </c:pt>
                <c:pt idx="2471">
                  <c:v>73.180000000000007</c:v>
                </c:pt>
                <c:pt idx="2472">
                  <c:v>72.05</c:v>
                </c:pt>
                <c:pt idx="2473">
                  <c:v>71.709999999999994</c:v>
                </c:pt>
                <c:pt idx="2474">
                  <c:v>73.73</c:v>
                </c:pt>
                <c:pt idx="2475">
                  <c:v>74.849999999999994</c:v>
                </c:pt>
                <c:pt idx="2476">
                  <c:v>74.62</c:v>
                </c:pt>
                <c:pt idx="2477">
                  <c:v>74.540000000000006</c:v>
                </c:pt>
                <c:pt idx="2478">
                  <c:v>75.86</c:v>
                </c:pt>
                <c:pt idx="2479">
                  <c:v>73.790000000000006</c:v>
                </c:pt>
                <c:pt idx="2480">
                  <c:v>75.39</c:v>
                </c:pt>
                <c:pt idx="2481">
                  <c:v>75.33</c:v>
                </c:pt>
                <c:pt idx="2482">
                  <c:v>75.92</c:v>
                </c:pt>
                <c:pt idx="2483">
                  <c:v>74.849999999999994</c:v>
                </c:pt>
                <c:pt idx="2484">
                  <c:v>73.14</c:v>
                </c:pt>
                <c:pt idx="2485">
                  <c:v>73.45</c:v>
                </c:pt>
                <c:pt idx="2486">
                  <c:v>74.75</c:v>
                </c:pt>
                <c:pt idx="2487">
                  <c:v>74.16</c:v>
                </c:pt>
                <c:pt idx="2488">
                  <c:v>77.599999999999994</c:v>
                </c:pt>
                <c:pt idx="2489">
                  <c:v>77.59</c:v>
                </c:pt>
                <c:pt idx="2490">
                  <c:v>77.37</c:v>
                </c:pt>
                <c:pt idx="2491">
                  <c:v>78.17</c:v>
                </c:pt>
                <c:pt idx="2492">
                  <c:v>78.94</c:v>
                </c:pt>
                <c:pt idx="2493">
                  <c:v>78.19</c:v>
                </c:pt>
                <c:pt idx="2494">
                  <c:v>80.09</c:v>
                </c:pt>
                <c:pt idx="2495">
                  <c:v>78.38</c:v>
                </c:pt>
                <c:pt idx="2496">
                  <c:v>78.34</c:v>
                </c:pt>
                <c:pt idx="2497">
                  <c:v>80.42</c:v>
                </c:pt>
                <c:pt idx="2498">
                  <c:v>78.69</c:v>
                </c:pt>
                <c:pt idx="2499">
                  <c:v>78.900000000000006</c:v>
                </c:pt>
                <c:pt idx="2500">
                  <c:v>76.599999999999994</c:v>
                </c:pt>
                <c:pt idx="2501">
                  <c:v>74.510000000000005</c:v>
                </c:pt>
                <c:pt idx="2502">
                  <c:v>75.89</c:v>
                </c:pt>
                <c:pt idx="2503">
                  <c:v>76.45</c:v>
                </c:pt>
                <c:pt idx="2504">
                  <c:v>74.540000000000006</c:v>
                </c:pt>
                <c:pt idx="2505">
                  <c:v>73.41</c:v>
                </c:pt>
                <c:pt idx="2506">
                  <c:v>72.91</c:v>
                </c:pt>
                <c:pt idx="2507">
                  <c:v>73.23</c:v>
                </c:pt>
                <c:pt idx="2508">
                  <c:v>75.23</c:v>
                </c:pt>
                <c:pt idx="2509">
                  <c:v>75.11</c:v>
                </c:pt>
                <c:pt idx="2510">
                  <c:v>74.58</c:v>
                </c:pt>
                <c:pt idx="2511">
                  <c:v>74.86</c:v>
                </c:pt>
                <c:pt idx="2512">
                  <c:v>75.069999999999993</c:v>
                </c:pt>
                <c:pt idx="2513">
                  <c:v>74.77</c:v>
                </c:pt>
                <c:pt idx="2514">
                  <c:v>72.02</c:v>
                </c:pt>
                <c:pt idx="2515">
                  <c:v>74.87</c:v>
                </c:pt>
                <c:pt idx="2516">
                  <c:v>74.92</c:v>
                </c:pt>
                <c:pt idx="2517">
                  <c:v>74.25</c:v>
                </c:pt>
                <c:pt idx="2518">
                  <c:v>72.87</c:v>
                </c:pt>
                <c:pt idx="2519">
                  <c:v>73.67</c:v>
                </c:pt>
                <c:pt idx="2520">
                  <c:v>72.819999999999993</c:v>
                </c:pt>
                <c:pt idx="2521">
                  <c:v>73.58</c:v>
                </c:pt>
                <c:pt idx="2522">
                  <c:v>76.09</c:v>
                </c:pt>
                <c:pt idx="2523">
                  <c:v>76.260000000000005</c:v>
                </c:pt>
                <c:pt idx="2524">
                  <c:v>77.44</c:v>
                </c:pt>
                <c:pt idx="2525">
                  <c:v>76.709999999999994</c:v>
                </c:pt>
                <c:pt idx="2526">
                  <c:v>75.87</c:v>
                </c:pt>
                <c:pt idx="2527">
                  <c:v>76.989999999999995</c:v>
                </c:pt>
                <c:pt idx="2528">
                  <c:v>77.09</c:v>
                </c:pt>
                <c:pt idx="2529">
                  <c:v>74.98</c:v>
                </c:pt>
                <c:pt idx="2530">
                  <c:v>77.8</c:v>
                </c:pt>
                <c:pt idx="2531">
                  <c:v>75.349999999999994</c:v>
                </c:pt>
                <c:pt idx="2532">
                  <c:v>72.11</c:v>
                </c:pt>
                <c:pt idx="2533">
                  <c:v>74.11</c:v>
                </c:pt>
                <c:pt idx="2534">
                  <c:v>71.03</c:v>
                </c:pt>
                <c:pt idx="2535">
                  <c:v>70.87</c:v>
                </c:pt>
                <c:pt idx="2536">
                  <c:v>70.52</c:v>
                </c:pt>
                <c:pt idx="2537">
                  <c:v>71.94</c:v>
                </c:pt>
                <c:pt idx="2538">
                  <c:v>71.989999999999995</c:v>
                </c:pt>
                <c:pt idx="2539">
                  <c:v>73.45</c:v>
                </c:pt>
                <c:pt idx="2540">
                  <c:v>73.53</c:v>
                </c:pt>
                <c:pt idx="2541">
                  <c:v>73.67</c:v>
                </c:pt>
                <c:pt idx="2542">
                  <c:v>74.510000000000005</c:v>
                </c:pt>
                <c:pt idx="2543">
                  <c:v>74.84</c:v>
                </c:pt>
                <c:pt idx="2544">
                  <c:v>74.16</c:v>
                </c:pt>
                <c:pt idx="2545">
                  <c:v>72.28</c:v>
                </c:pt>
                <c:pt idx="2546">
                  <c:v>72.95</c:v>
                </c:pt>
                <c:pt idx="2547">
                  <c:v>72.48</c:v>
                </c:pt>
                <c:pt idx="2548">
                  <c:v>72.510000000000005</c:v>
                </c:pt>
                <c:pt idx="2549">
                  <c:v>72.31</c:v>
                </c:pt>
                <c:pt idx="2550">
                  <c:v>70.709999999999994</c:v>
                </c:pt>
                <c:pt idx="2551">
                  <c:v>70.55</c:v>
                </c:pt>
                <c:pt idx="2552">
                  <c:v>71</c:v>
                </c:pt>
                <c:pt idx="2553">
                  <c:v>70.62</c:v>
                </c:pt>
                <c:pt idx="2554">
                  <c:v>70.77</c:v>
                </c:pt>
                <c:pt idx="2555">
                  <c:v>69.209999999999994</c:v>
                </c:pt>
                <c:pt idx="2556">
                  <c:v>70.14</c:v>
                </c:pt>
                <c:pt idx="2557">
                  <c:v>71.11</c:v>
                </c:pt>
                <c:pt idx="2558">
                  <c:v>71.650000000000006</c:v>
                </c:pt>
                <c:pt idx="2559">
                  <c:v>72.959999999999994</c:v>
                </c:pt>
                <c:pt idx="2560">
                  <c:v>73.73</c:v>
                </c:pt>
                <c:pt idx="2561">
                  <c:v>74.41</c:v>
                </c:pt>
                <c:pt idx="2562">
                  <c:v>74.41</c:v>
                </c:pt>
                <c:pt idx="2563">
                  <c:v>75.91</c:v>
                </c:pt>
                <c:pt idx="2564">
                  <c:v>76.069999999999993</c:v>
                </c:pt>
                <c:pt idx="2565">
                  <c:v>77.05</c:v>
                </c:pt>
                <c:pt idx="2566">
                  <c:v>76.94</c:v>
                </c:pt>
                <c:pt idx="2567">
                  <c:v>77.81</c:v>
                </c:pt>
                <c:pt idx="2568">
                  <c:v>77.510000000000005</c:v>
                </c:pt>
                <c:pt idx="2569">
                  <c:v>76.680000000000007</c:v>
                </c:pt>
                <c:pt idx="2570">
                  <c:v>75.67</c:v>
                </c:pt>
                <c:pt idx="2571">
                  <c:v>76.77</c:v>
                </c:pt>
                <c:pt idx="2572">
                  <c:v>78.22</c:v>
                </c:pt>
                <c:pt idx="2573">
                  <c:v>80.02</c:v>
                </c:pt>
                <c:pt idx="2574">
                  <c:v>77.66</c:v>
                </c:pt>
                <c:pt idx="2575">
                  <c:v>77.87</c:v>
                </c:pt>
                <c:pt idx="2576">
                  <c:v>78.22</c:v>
                </c:pt>
                <c:pt idx="2577">
                  <c:v>79.430000000000007</c:v>
                </c:pt>
                <c:pt idx="2578">
                  <c:v>79.03</c:v>
                </c:pt>
                <c:pt idx="2579">
                  <c:v>78.900000000000006</c:v>
                </c:pt>
                <c:pt idx="2580">
                  <c:v>80.89</c:v>
                </c:pt>
                <c:pt idx="2581">
                  <c:v>82.21</c:v>
                </c:pt>
                <c:pt idx="2582">
                  <c:v>81.87</c:v>
                </c:pt>
                <c:pt idx="2583">
                  <c:v>81.540000000000006</c:v>
                </c:pt>
                <c:pt idx="2584">
                  <c:v>82.72</c:v>
                </c:pt>
                <c:pt idx="2585">
                  <c:v>85.63</c:v>
                </c:pt>
                <c:pt idx="2586">
                  <c:v>85.45</c:v>
                </c:pt>
                <c:pt idx="2587">
                  <c:v>86.07</c:v>
                </c:pt>
                <c:pt idx="2588">
                  <c:v>85.12</c:v>
                </c:pt>
                <c:pt idx="2589">
                  <c:v>84.22</c:v>
                </c:pt>
                <c:pt idx="2590">
                  <c:v>85.16</c:v>
                </c:pt>
                <c:pt idx="2591">
                  <c:v>83.82</c:v>
                </c:pt>
                <c:pt idx="2592">
                  <c:v>81.349999999999994</c:v>
                </c:pt>
                <c:pt idx="2593">
                  <c:v>80.709999999999994</c:v>
                </c:pt>
                <c:pt idx="2594">
                  <c:v>80.91</c:v>
                </c:pt>
                <c:pt idx="2595">
                  <c:v>80.53</c:v>
                </c:pt>
                <c:pt idx="2596">
                  <c:v>79.91</c:v>
                </c:pt>
                <c:pt idx="2597">
                  <c:v>80.3</c:v>
                </c:pt>
                <c:pt idx="2598">
                  <c:v>80.45</c:v>
                </c:pt>
                <c:pt idx="2599">
                  <c:v>78.67</c:v>
                </c:pt>
                <c:pt idx="2600">
                  <c:v>77.34</c:v>
                </c:pt>
                <c:pt idx="2601">
                  <c:v>77.3</c:v>
                </c:pt>
                <c:pt idx="2602">
                  <c:v>77.56</c:v>
                </c:pt>
                <c:pt idx="2603">
                  <c:v>75.680000000000007</c:v>
                </c:pt>
                <c:pt idx="2604">
                  <c:v>74.84</c:v>
                </c:pt>
                <c:pt idx="2605">
                  <c:v>71.25</c:v>
                </c:pt>
                <c:pt idx="2606">
                  <c:v>72.680000000000007</c:v>
                </c:pt>
                <c:pt idx="2607">
                  <c:v>70.64</c:v>
                </c:pt>
                <c:pt idx="2608">
                  <c:v>70.099999999999994</c:v>
                </c:pt>
                <c:pt idx="2609">
                  <c:v>69.010000000000005</c:v>
                </c:pt>
                <c:pt idx="2610">
                  <c:v>69.81</c:v>
                </c:pt>
                <c:pt idx="2611">
                  <c:v>64.88</c:v>
                </c:pt>
                <c:pt idx="2612">
                  <c:v>65.61</c:v>
                </c:pt>
                <c:pt idx="2613">
                  <c:v>64.14</c:v>
                </c:pt>
                <c:pt idx="2614">
                  <c:v>61.5</c:v>
                </c:pt>
                <c:pt idx="2615">
                  <c:v>61.65</c:v>
                </c:pt>
                <c:pt idx="2616">
                  <c:v>61.11</c:v>
                </c:pt>
                <c:pt idx="2617">
                  <c:v>57.69</c:v>
                </c:pt>
                <c:pt idx="2618">
                  <c:v>59.7</c:v>
                </c:pt>
                <c:pt idx="2619">
                  <c:v>59.58</c:v>
                </c:pt>
                <c:pt idx="2620">
                  <c:v>58.29</c:v>
                </c:pt>
                <c:pt idx="2621">
                  <c:v>57.71</c:v>
                </c:pt>
                <c:pt idx="2622">
                  <c:v>60.17</c:v>
                </c:pt>
                <c:pt idx="2623">
                  <c:v>61.4</c:v>
                </c:pt>
                <c:pt idx="2624">
                  <c:v>57.83</c:v>
                </c:pt>
                <c:pt idx="2625">
                  <c:v>60.29</c:v>
                </c:pt>
                <c:pt idx="2626">
                  <c:v>59.73</c:v>
                </c:pt>
                <c:pt idx="2627">
                  <c:v>59.94</c:v>
                </c:pt>
                <c:pt idx="2628">
                  <c:v>59.03</c:v>
                </c:pt>
                <c:pt idx="2629">
                  <c:v>58.56</c:v>
                </c:pt>
                <c:pt idx="2630">
                  <c:v>57.59</c:v>
                </c:pt>
                <c:pt idx="2631">
                  <c:v>55.26</c:v>
                </c:pt>
                <c:pt idx="2632">
                  <c:v>55.6</c:v>
                </c:pt>
                <c:pt idx="2633">
                  <c:v>52.84</c:v>
                </c:pt>
                <c:pt idx="2634">
                  <c:v>51.93</c:v>
                </c:pt>
                <c:pt idx="2635">
                  <c:v>51.93</c:v>
                </c:pt>
                <c:pt idx="2636">
                  <c:v>51.93</c:v>
                </c:pt>
                <c:pt idx="2637">
                  <c:v>51.93</c:v>
                </c:pt>
                <c:pt idx="2638">
                  <c:v>54.45</c:v>
                </c:pt>
                <c:pt idx="2639">
                  <c:v>52.22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40"/>
        <c:tickMarkSkip val="240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0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400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Arial" panose="020B0604020202020204" pitchFamily="34" charset="0"/>
              </a:rPr>
              <a:t>Brent spot crude oil prices ($ per barrel, daily)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408168"/>
              </p:ext>
            </p:extLst>
          </p:nvPr>
        </p:nvGraphicFramePr>
        <p:xfrm>
          <a:off x="-1" y="-3306"/>
          <a:ext cx="9906001" cy="61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427037" y="3041176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" y="6118226"/>
            <a:ext cx="875284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Europe Brent Spot Price FOB (Dollars per Barrel), (US Energy Information Administration)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33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93</cp:revision>
  <dcterms:created xsi:type="dcterms:W3CDTF">2009-01-30T13:13:03Z</dcterms:created>
  <dcterms:modified xsi:type="dcterms:W3CDTF">2018-12-31T14:37:18Z</dcterms:modified>
</cp:coreProperties>
</file>