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  <p:sldMasterId id="2147483936" r:id="rId3"/>
  </p:sldMasterIdLst>
  <p:notesMasterIdLst>
    <p:notesMasterId r:id="rId5"/>
  </p:notesMasterIdLst>
  <p:sldIdLst>
    <p:sldId id="266" r:id="rId4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CCCC"/>
    <a:srgbClr val="FFFFFF"/>
    <a:srgbClr val="1C1C1C"/>
    <a:srgbClr val="0094C8"/>
    <a:srgbClr val="FFFF99"/>
    <a:srgbClr val="333333"/>
    <a:srgbClr val="877F61"/>
    <a:srgbClr val="660066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842" autoAdjust="0"/>
    <p:restoredTop sz="94976" autoAdjust="0"/>
  </p:normalViewPr>
  <p:slideViewPr>
    <p:cSldViewPr snapToGrid="0">
      <p:cViewPr>
        <p:scale>
          <a:sx n="75" d="100"/>
          <a:sy n="75" d="100"/>
        </p:scale>
        <p:origin x="1334" y="37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EAEBA6DF-66E0-4129-81D3-8FDC25513E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fld id="{FE7CBCF0-0F9A-4A33-9375-A1CA8380CE3B}" type="slidenum">
              <a:rPr lang="en-GB" altLang="en-US" sz="10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026">
            <a:extLst>
              <a:ext uri="{FF2B5EF4-FFF2-40B4-BE49-F238E27FC236}">
                <a16:creationId xmlns:a16="http://schemas.microsoft.com/office/drawing/2014/main" id="{8065434C-B221-4B8C-B8CD-3E3FD1A51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D8BB3960-17B5-442C-8954-A503AFDF6C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EFCC-A660-4E76-8296-769EF736D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1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BD7C-0433-467F-AE5A-F5EFC151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98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5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35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7009C6-6D5E-486C-A383-3780A7AC0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690563"/>
          </a:xfrm>
          <a:prstGeom prst="rect">
            <a:avLst/>
          </a:prstGeom>
          <a:noFill/>
          <a:ln>
            <a:noFill/>
          </a:ln>
          <a:effectLst>
            <a:outerShdw dist="12700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7024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1040">
            <a:extLst>
              <a:ext uri="{FF2B5EF4-FFF2-40B4-BE49-F238E27FC236}">
                <a16:creationId xmlns:a16="http://schemas.microsoft.com/office/drawing/2014/main" id="{EE87CE55-B84F-46E2-B355-945B29CE8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5939" y="3491072"/>
            <a:ext cx="0" cy="1844201"/>
          </a:xfrm>
          <a:prstGeom prst="line">
            <a:avLst/>
          </a:prstGeom>
          <a:noFill/>
          <a:ln w="25400">
            <a:solidFill>
              <a:srgbClr val="3333FF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Arc 9">
            <a:extLst>
              <a:ext uri="{FF2B5EF4-FFF2-40B4-BE49-F238E27FC236}">
                <a16:creationId xmlns:a16="http://schemas.microsoft.com/office/drawing/2014/main" id="{0FAA0B33-5591-4FCB-A894-06E5B80DB7CB}"/>
              </a:ext>
            </a:extLst>
          </p:cNvPr>
          <p:cNvSpPr>
            <a:spLocks/>
          </p:cNvSpPr>
          <p:nvPr/>
        </p:nvSpPr>
        <p:spPr bwMode="auto">
          <a:xfrm rot="21351246">
            <a:off x="2162268" y="-407953"/>
            <a:ext cx="4860925" cy="5226050"/>
          </a:xfrm>
          <a:custGeom>
            <a:avLst/>
            <a:gdLst>
              <a:gd name="T0" fmla="*/ 4860925 w 20593"/>
              <a:gd name="T1" fmla="*/ 1589667 h 21428"/>
              <a:gd name="T2" fmla="*/ 641577 w 20593"/>
              <a:gd name="T3" fmla="*/ 5226050 h 21428"/>
              <a:gd name="T4" fmla="*/ 0 w 20593"/>
              <a:gd name="T5" fmla="*/ 0 h 214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93" h="21428" fill="none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</a:path>
              <a:path w="20593" h="21428" stroke="0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  <a:lnTo>
                  <a:pt x="0" y="0"/>
                </a:lnTo>
                <a:lnTo>
                  <a:pt x="20593" y="6518"/>
                </a:lnTo>
                <a:close/>
              </a:path>
            </a:pathLst>
          </a:custGeom>
          <a:noFill/>
          <a:ln w="50800" cap="rnd">
            <a:solidFill>
              <a:srgbClr val="33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Arc 10">
            <a:extLst>
              <a:ext uri="{FF2B5EF4-FFF2-40B4-BE49-F238E27FC236}">
                <a16:creationId xmlns:a16="http://schemas.microsoft.com/office/drawing/2014/main" id="{B7ED970F-8BB0-406D-90B2-BDB9622259A2}"/>
              </a:ext>
            </a:extLst>
          </p:cNvPr>
          <p:cNvSpPr>
            <a:spLocks/>
          </p:cNvSpPr>
          <p:nvPr/>
        </p:nvSpPr>
        <p:spPr bwMode="auto">
          <a:xfrm>
            <a:off x="3348990" y="-843280"/>
            <a:ext cx="7207250" cy="5334000"/>
          </a:xfrm>
          <a:custGeom>
            <a:avLst/>
            <a:gdLst>
              <a:gd name="T0" fmla="*/ 4411124 w 20698"/>
              <a:gd name="T1" fmla="*/ 5334000 h 20052"/>
              <a:gd name="T2" fmla="*/ 0 w 20698"/>
              <a:gd name="T3" fmla="*/ 1643400 h 20052"/>
              <a:gd name="T4" fmla="*/ 7207250 w 20698"/>
              <a:gd name="T5" fmla="*/ 0 h 200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98" h="20052" fill="none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</a:path>
              <a:path w="20698" h="20052" stroke="0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  <a:lnTo>
                  <a:pt x="20698" y="0"/>
                </a:lnTo>
                <a:lnTo>
                  <a:pt x="12668" y="20051"/>
                </a:lnTo>
                <a:close/>
              </a:path>
            </a:pathLst>
          </a:custGeom>
          <a:noFill/>
          <a:ln w="50800" cap="rnd">
            <a:solidFill>
              <a:srgbClr val="33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" name="Line 5">
            <a:extLst>
              <a:ext uri="{FF2B5EF4-FFF2-40B4-BE49-F238E27FC236}">
                <a16:creationId xmlns:a16="http://schemas.microsoft.com/office/drawing/2014/main" id="{1EB3E8E1-6888-40F9-8783-374CA53AF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349240"/>
            <a:ext cx="758952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EA24B72A-CB12-4220-9CF5-C7209B61C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6" y="5303203"/>
            <a:ext cx="42479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3077" name="Rectangle 7">
            <a:extLst>
              <a:ext uri="{FF2B5EF4-FFF2-40B4-BE49-F238E27FC236}">
                <a16:creationId xmlns:a16="http://schemas.microsoft.com/office/drawing/2014/main" id="{6A9FD592-0E78-489F-8C5E-249E05B57BF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30253" y="2594412"/>
            <a:ext cx="160781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chemeClr val="tx1"/>
                </a:solidFill>
              </a:rPr>
              <a:t>Price level</a:t>
            </a:r>
          </a:p>
        </p:txBody>
      </p:sp>
      <p:sp>
        <p:nvSpPr>
          <p:cNvPr id="3079" name="Arc 9">
            <a:extLst>
              <a:ext uri="{FF2B5EF4-FFF2-40B4-BE49-F238E27FC236}">
                <a16:creationId xmlns:a16="http://schemas.microsoft.com/office/drawing/2014/main" id="{8EE46234-D890-45A7-883C-30C02C25F525}"/>
              </a:ext>
            </a:extLst>
          </p:cNvPr>
          <p:cNvSpPr>
            <a:spLocks/>
          </p:cNvSpPr>
          <p:nvPr/>
        </p:nvSpPr>
        <p:spPr bwMode="auto">
          <a:xfrm>
            <a:off x="961709" y="-365760"/>
            <a:ext cx="4860925" cy="5226050"/>
          </a:xfrm>
          <a:custGeom>
            <a:avLst/>
            <a:gdLst>
              <a:gd name="T0" fmla="*/ 4860925 w 20593"/>
              <a:gd name="T1" fmla="*/ 1589667 h 21428"/>
              <a:gd name="T2" fmla="*/ 641577 w 20593"/>
              <a:gd name="T3" fmla="*/ 5226050 h 21428"/>
              <a:gd name="T4" fmla="*/ 0 w 20593"/>
              <a:gd name="T5" fmla="*/ 0 h 214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93" h="21428" fill="none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</a:path>
              <a:path w="20593" h="21428" stroke="0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  <a:lnTo>
                  <a:pt x="0" y="0"/>
                </a:lnTo>
                <a:lnTo>
                  <a:pt x="20593" y="6518"/>
                </a:lnTo>
                <a:close/>
              </a:path>
            </a:pathLst>
          </a:custGeom>
          <a:noFill/>
          <a:ln w="50800" cap="rnd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Arc 10">
            <a:extLst>
              <a:ext uri="{FF2B5EF4-FFF2-40B4-BE49-F238E27FC236}">
                <a16:creationId xmlns:a16="http://schemas.microsoft.com/office/drawing/2014/main" id="{D073D3B5-841D-470B-BC2A-FFC70D7C1495}"/>
              </a:ext>
            </a:extLst>
          </p:cNvPr>
          <p:cNvSpPr>
            <a:spLocks/>
          </p:cNvSpPr>
          <p:nvPr/>
        </p:nvSpPr>
        <p:spPr bwMode="auto">
          <a:xfrm>
            <a:off x="2317750" y="-594360"/>
            <a:ext cx="7207250" cy="5334000"/>
          </a:xfrm>
          <a:custGeom>
            <a:avLst/>
            <a:gdLst>
              <a:gd name="T0" fmla="*/ 4411124 w 20698"/>
              <a:gd name="T1" fmla="*/ 5334000 h 20052"/>
              <a:gd name="T2" fmla="*/ 0 w 20698"/>
              <a:gd name="T3" fmla="*/ 1643400 h 20052"/>
              <a:gd name="T4" fmla="*/ 7207250 w 20698"/>
              <a:gd name="T5" fmla="*/ 0 h 200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98" h="20052" fill="none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</a:path>
              <a:path w="20698" h="20052" stroke="0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  <a:lnTo>
                  <a:pt x="20698" y="0"/>
                </a:lnTo>
                <a:lnTo>
                  <a:pt x="12668" y="20051"/>
                </a:lnTo>
                <a:close/>
              </a:path>
            </a:pathLst>
          </a:custGeom>
          <a:noFill/>
          <a:ln w="50800" cap="rnd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2" name="Rectangle 12">
            <a:extLst>
              <a:ext uri="{FF2B5EF4-FFF2-40B4-BE49-F238E27FC236}">
                <a16:creationId xmlns:a16="http://schemas.microsoft.com/office/drawing/2014/main" id="{A0D4AE1A-809C-427F-82A8-D35851FA6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9726" y="4541204"/>
            <a:ext cx="795089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700" i="1" dirty="0">
                <a:solidFill>
                  <a:srgbClr val="C00000"/>
                </a:solidFill>
              </a:rPr>
              <a:t>AD</a:t>
            </a:r>
            <a:r>
              <a:rPr lang="en-GB" altLang="en-US" sz="2700" baseline="-25000" dirty="0">
                <a:solidFill>
                  <a:srgbClr val="C00000"/>
                </a:solidFill>
              </a:rPr>
              <a:t>2</a:t>
            </a:r>
            <a:endParaRPr lang="en-GB" altLang="en-US" sz="2700" dirty="0">
              <a:solidFill>
                <a:srgbClr val="C00000"/>
              </a:solidFill>
            </a:endParaRPr>
          </a:p>
        </p:txBody>
      </p:sp>
      <p:sp>
        <p:nvSpPr>
          <p:cNvPr id="3083" name="Line 13">
            <a:extLst>
              <a:ext uri="{FF2B5EF4-FFF2-40B4-BE49-F238E27FC236}">
                <a16:creationId xmlns:a16="http://schemas.microsoft.com/office/drawing/2014/main" id="{B37FF509-985C-4372-AA54-0B22448B2C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9388" y="3583940"/>
            <a:ext cx="2888549" cy="0"/>
          </a:xfrm>
          <a:prstGeom prst="line">
            <a:avLst/>
          </a:prstGeom>
          <a:noFill/>
          <a:ln w="25400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4" name="Rectangle 14">
            <a:extLst>
              <a:ext uri="{FF2B5EF4-FFF2-40B4-BE49-F238E27FC236}">
                <a16:creationId xmlns:a16="http://schemas.microsoft.com/office/drawing/2014/main" id="{BFB188D5-6380-41E7-AB4E-B4FE02C91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792" y="3358711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C00000"/>
                </a:solidFill>
              </a:rPr>
              <a:t>P</a:t>
            </a:r>
            <a:r>
              <a:rPr lang="en-GB" altLang="en-US" sz="2400" baseline="-25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092" name="Rectangle 23">
            <a:extLst>
              <a:ext uri="{FF2B5EF4-FFF2-40B4-BE49-F238E27FC236}">
                <a16:creationId xmlns:a16="http://schemas.microsoft.com/office/drawing/2014/main" id="{1BEE0C17-93A6-460A-9463-CCC71003C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7177" y="6138771"/>
            <a:ext cx="9906000" cy="719138"/>
          </a:xfrm>
          <a:effectLst/>
        </p:spPr>
        <p:txBody>
          <a:bodyPr/>
          <a:lstStyle/>
          <a:p>
            <a:r>
              <a:rPr lang="en-GB" altLang="en-US" sz="2600" b="0" dirty="0">
                <a:solidFill>
                  <a:schemeClr val="tx1"/>
                </a:solidFill>
              </a:rPr>
              <a:t>Aggregate demand and aggregate supply</a:t>
            </a:r>
          </a:p>
        </p:txBody>
      </p:sp>
      <p:sp>
        <p:nvSpPr>
          <p:cNvPr id="3094" name="Line 1040">
            <a:extLst>
              <a:ext uri="{FF2B5EF4-FFF2-40B4-BE49-F238E27FC236}">
                <a16:creationId xmlns:a16="http://schemas.microsoft.com/office/drawing/2014/main" id="{44DDE6AC-9944-4F60-BBDA-3B913C42F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0225" y="3582354"/>
            <a:ext cx="0" cy="1768475"/>
          </a:xfrm>
          <a:prstGeom prst="line">
            <a:avLst/>
          </a:prstGeom>
          <a:noFill/>
          <a:ln w="25400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5" name="Rectangle 1041">
            <a:extLst>
              <a:ext uri="{FF2B5EF4-FFF2-40B4-BE49-F238E27FC236}">
                <a16:creationId xmlns:a16="http://schemas.microsoft.com/office/drawing/2014/main" id="{A9969E96-A558-403F-8A74-32D51911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8158" y="5334595"/>
            <a:ext cx="55956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C00000"/>
                </a:solidFill>
              </a:rPr>
              <a:t>Y</a:t>
            </a:r>
            <a:r>
              <a:rPr lang="en-GB" altLang="en-US" sz="2400" baseline="-25000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097" name="Rectangle 11">
            <a:extLst>
              <a:ext uri="{FF2B5EF4-FFF2-40B4-BE49-F238E27FC236}">
                <a16:creationId xmlns:a16="http://schemas.microsoft.com/office/drawing/2014/main" id="{59033E73-F18C-4446-91B2-9555698EE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707" y="630528"/>
            <a:ext cx="1256755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700" i="1" dirty="0">
                <a:solidFill>
                  <a:srgbClr val="C00000"/>
                </a:solidFill>
              </a:rPr>
              <a:t>SRAS</a:t>
            </a:r>
            <a:r>
              <a:rPr lang="en-GB" altLang="en-US" sz="2700" baseline="-25000" dirty="0">
                <a:solidFill>
                  <a:srgbClr val="C00000"/>
                </a:solidFill>
              </a:rPr>
              <a:t>2</a:t>
            </a:r>
            <a:endParaRPr lang="en-GB" altLang="en-US" sz="2700" i="1" dirty="0">
              <a:solidFill>
                <a:srgbClr val="C00000"/>
              </a:solidFill>
            </a:endParaRPr>
          </a:p>
        </p:txBody>
      </p:sp>
      <p:sp>
        <p:nvSpPr>
          <p:cNvPr id="18" name="Line 4">
            <a:extLst>
              <a:ext uri="{FF2B5EF4-FFF2-40B4-BE49-F238E27FC236}">
                <a16:creationId xmlns:a16="http://schemas.microsoft.com/office/drawing/2014/main" id="{3B5607DB-1736-4F9F-AB0D-1CA147614B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03200"/>
            <a:ext cx="0" cy="514604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FD95396A-10D8-4D85-85C3-7BC4F2F62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081" y="5761871"/>
            <a:ext cx="439166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400" dirty="0">
                <a:solidFill>
                  <a:schemeClr val="tx1"/>
                </a:solidFill>
              </a:rPr>
              <a:t>Real national income (GDP)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A7FBF38A-93E6-4B94-A7A7-1B7A8D3F0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0242" y="4244420"/>
            <a:ext cx="795089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700" i="1" dirty="0">
                <a:solidFill>
                  <a:srgbClr val="3333FF"/>
                </a:solidFill>
              </a:rPr>
              <a:t>AD</a:t>
            </a:r>
            <a:r>
              <a:rPr lang="en-GB" altLang="en-US" sz="2700" baseline="-25000" dirty="0">
                <a:solidFill>
                  <a:srgbClr val="3333FF"/>
                </a:solidFill>
              </a:rPr>
              <a:t>1</a:t>
            </a:r>
            <a:endParaRPr lang="en-GB" altLang="en-US" sz="2700" dirty="0">
              <a:solidFill>
                <a:srgbClr val="3333FF"/>
              </a:solidFill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7565E46-B5B3-4AB3-B8C8-E6A5F6E3F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605" y="528004"/>
            <a:ext cx="1256755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700" i="1" dirty="0">
                <a:solidFill>
                  <a:srgbClr val="3333FF"/>
                </a:solidFill>
              </a:rPr>
              <a:t>SRAS</a:t>
            </a:r>
            <a:r>
              <a:rPr lang="en-GB" altLang="en-US" sz="2700" baseline="-25000" dirty="0">
                <a:solidFill>
                  <a:srgbClr val="3333FF"/>
                </a:solidFill>
              </a:rPr>
              <a:t>1</a:t>
            </a:r>
            <a:endParaRPr lang="en-GB" altLang="en-US" sz="2700" i="1" dirty="0">
              <a:solidFill>
                <a:srgbClr val="3333FF"/>
              </a:solidFill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8AB0D8F-A3C3-49B2-B24A-1B4EDF11E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973" y="3092800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3333FF"/>
                </a:solidFill>
              </a:rPr>
              <a:t>P</a:t>
            </a:r>
            <a:r>
              <a:rPr lang="en-GB" altLang="en-US" sz="2400" baseline="-250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7" name="Rectangle 1041">
            <a:extLst>
              <a:ext uri="{FF2B5EF4-FFF2-40B4-BE49-F238E27FC236}">
                <a16:creationId xmlns:a16="http://schemas.microsoft.com/office/drawing/2014/main" id="{28A18933-31E4-4FB0-BE10-CF994774F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466" y="5334595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3333FF"/>
                </a:solidFill>
              </a:rPr>
              <a:t>Y</a:t>
            </a:r>
            <a:r>
              <a:rPr lang="en-GB" altLang="en-US" sz="2400" baseline="-25000" dirty="0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8" name="Oval 15">
            <a:extLst>
              <a:ext uri="{FF2B5EF4-FFF2-40B4-BE49-F238E27FC236}">
                <a16:creationId xmlns:a16="http://schemas.microsoft.com/office/drawing/2014/main" id="{71811B36-B5FC-4B82-BA97-E1F9A5CDA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9426" y="3527585"/>
            <a:ext cx="109538" cy="10953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540CCE1C-5EC2-4B22-B478-B4C6AF58A1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55738" y="3492500"/>
            <a:ext cx="4139247" cy="0"/>
          </a:xfrm>
          <a:prstGeom prst="line">
            <a:avLst/>
          </a:prstGeom>
          <a:noFill/>
          <a:ln w="25400">
            <a:solidFill>
              <a:srgbClr val="3333FF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085" name="Oval 15">
            <a:extLst>
              <a:ext uri="{FF2B5EF4-FFF2-40B4-BE49-F238E27FC236}">
                <a16:creationId xmlns:a16="http://schemas.microsoft.com/office/drawing/2014/main" id="{DCAC4D49-43B8-49A8-A097-52EF175F2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170" y="3436304"/>
            <a:ext cx="109538" cy="1095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Plain figures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in figures" id="{B952F34D-80F6-41AC-A994-395421905CDF}" vid="{E552000F-4999-46A0-9CF8-CCF7DDBB92E9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6683</TotalTime>
  <Words>23</Words>
  <Application>Microsoft Office PowerPoint</Application>
  <PresentationFormat>A4 Paper (210x297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Times New Roman</vt:lpstr>
      <vt:lpstr>Wingdings</vt:lpstr>
      <vt:lpstr>Wingdings 2</vt:lpstr>
      <vt:lpstr>7_Civic</vt:lpstr>
      <vt:lpstr>Theme3</vt:lpstr>
      <vt:lpstr>Plain figures</vt:lpstr>
      <vt:lpstr>Aggregate demand and aggregate supply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343</cp:revision>
  <dcterms:created xsi:type="dcterms:W3CDTF">2002-11-17T23:04:00Z</dcterms:created>
  <dcterms:modified xsi:type="dcterms:W3CDTF">2020-11-07T22:59:15Z</dcterms:modified>
</cp:coreProperties>
</file>