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4801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6" autoAdjust="0"/>
    <p:restoredTop sz="94660"/>
  </p:normalViewPr>
  <p:slideViewPr>
    <p:cSldViewPr>
      <p:cViewPr varScale="1">
        <p:scale>
          <a:sx n="109" d="100"/>
          <a:sy n="109" d="100"/>
        </p:scale>
        <p:origin x="9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96340451403143"/>
          <c:y val="4.5414217041846096E-2"/>
          <c:w val="0.84971743627193208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Sheet1!$B$2:$B$138</c:f>
              <c:numCache>
                <c:formatCode>0.00</c:formatCode>
                <c:ptCount val="137"/>
                <c:pt idx="0">
                  <c:v>0.9908155841256101</c:v>
                </c:pt>
                <c:pt idx="1">
                  <c:v>-0.18059411008005094</c:v>
                </c:pt>
                <c:pt idx="2">
                  <c:v>-1.350875964254366</c:v>
                </c:pt>
                <c:pt idx="3">
                  <c:v>-3.5388820337623286</c:v>
                </c:pt>
                <c:pt idx="4">
                  <c:v>-4.1690045300017635</c:v>
                </c:pt>
                <c:pt idx="5">
                  <c:v>-6.7023484310129469</c:v>
                </c:pt>
                <c:pt idx="6">
                  <c:v>-9.2633296823457201</c:v>
                </c:pt>
                <c:pt idx="7">
                  <c:v>-11.448876042953875</c:v>
                </c:pt>
                <c:pt idx="8">
                  <c:v>-13.966580262967021</c:v>
                </c:pt>
                <c:pt idx="9">
                  <c:v>-14.87796083719782</c:v>
                </c:pt>
                <c:pt idx="10">
                  <c:v>-16.253865229548726</c:v>
                </c:pt>
                <c:pt idx="11">
                  <c:v>-15.726323861134176</c:v>
                </c:pt>
                <c:pt idx="12">
                  <c:v>-15.47859784258287</c:v>
                </c:pt>
                <c:pt idx="13">
                  <c:v>-15.618711358575126</c:v>
                </c:pt>
                <c:pt idx="14">
                  <c:v>-15.21399814541439</c:v>
                </c:pt>
                <c:pt idx="15">
                  <c:v>-13.904180582637144</c:v>
                </c:pt>
                <c:pt idx="16">
                  <c:v>-13.323122600489103</c:v>
                </c:pt>
                <c:pt idx="17">
                  <c:v>-10.850731308063088</c:v>
                </c:pt>
                <c:pt idx="18">
                  <c:v>-8.3784563072434715</c:v>
                </c:pt>
                <c:pt idx="19">
                  <c:v>-5.6302402939673808</c:v>
                </c:pt>
                <c:pt idx="20">
                  <c:v>-2.3134960964935374</c:v>
                </c:pt>
                <c:pt idx="21">
                  <c:v>-0.26377655135290939</c:v>
                </c:pt>
                <c:pt idx="22">
                  <c:v>1.8784119037563516</c:v>
                </c:pt>
                <c:pt idx="23">
                  <c:v>1.987499161805949</c:v>
                </c:pt>
                <c:pt idx="24">
                  <c:v>2.6931150661970884</c:v>
                </c:pt>
                <c:pt idx="25">
                  <c:v>4.18850997815988</c:v>
                </c:pt>
                <c:pt idx="26">
                  <c:v>4.0610525405156546</c:v>
                </c:pt>
                <c:pt idx="27">
                  <c:v>3.5719573783713701</c:v>
                </c:pt>
                <c:pt idx="28">
                  <c:v>2.9053940786496346</c:v>
                </c:pt>
                <c:pt idx="29">
                  <c:v>2.4645187774583741</c:v>
                </c:pt>
                <c:pt idx="30">
                  <c:v>1.9087372427988352</c:v>
                </c:pt>
                <c:pt idx="31">
                  <c:v>0.96316527584915435</c:v>
                </c:pt>
                <c:pt idx="32">
                  <c:v>-5.7336051652658367E-3</c:v>
                </c:pt>
                <c:pt idx="33">
                  <c:v>-1.6890871161029406</c:v>
                </c:pt>
                <c:pt idx="34">
                  <c:v>-3.3337968201737547</c:v>
                </c:pt>
                <c:pt idx="35">
                  <c:v>-4.1977847183222092</c:v>
                </c:pt>
                <c:pt idx="36">
                  <c:v>-4.9441958218959128</c:v>
                </c:pt>
                <c:pt idx="37">
                  <c:v>-6.0694987115879337</c:v>
                </c:pt>
                <c:pt idx="38">
                  <c:v>-6.3304473827286172</c:v>
                </c:pt>
                <c:pt idx="39">
                  <c:v>-5.9646683603753292</c:v>
                </c:pt>
                <c:pt idx="40">
                  <c:v>-6.8145081125290856</c:v>
                </c:pt>
                <c:pt idx="41">
                  <c:v>-6.9044382832572584</c:v>
                </c:pt>
                <c:pt idx="42">
                  <c:v>-6.686873921759771</c:v>
                </c:pt>
                <c:pt idx="43">
                  <c:v>-6.7980925395772873</c:v>
                </c:pt>
                <c:pt idx="44">
                  <c:v>-7.172814463910747</c:v>
                </c:pt>
                <c:pt idx="45">
                  <c:v>-6.9931885722036373</c:v>
                </c:pt>
                <c:pt idx="46">
                  <c:v>-5.616984277689971</c:v>
                </c:pt>
                <c:pt idx="47">
                  <c:v>-5.5314154715239399</c:v>
                </c:pt>
                <c:pt idx="48">
                  <c:v>-4.581459593357418</c:v>
                </c:pt>
                <c:pt idx="49">
                  <c:v>-4.1370898506408711</c:v>
                </c:pt>
                <c:pt idx="50">
                  <c:v>-3.2784837095936457</c:v>
                </c:pt>
                <c:pt idx="51">
                  <c:v>-3.5540019497773461</c:v>
                </c:pt>
                <c:pt idx="52">
                  <c:v>-2.4334654082080984</c:v>
                </c:pt>
                <c:pt idx="53">
                  <c:v>-1.3941308867374602</c:v>
                </c:pt>
                <c:pt idx="54">
                  <c:v>-2.5805160334342125</c:v>
                </c:pt>
                <c:pt idx="55">
                  <c:v>-2.3033417866633945</c:v>
                </c:pt>
                <c:pt idx="56">
                  <c:v>-2.1527714686397177</c:v>
                </c:pt>
                <c:pt idx="57">
                  <c:v>-2.2777405869247964</c:v>
                </c:pt>
                <c:pt idx="58">
                  <c:v>-2.0387199347160871</c:v>
                </c:pt>
                <c:pt idx="59">
                  <c:v>-1.956820567531333</c:v>
                </c:pt>
                <c:pt idx="60">
                  <c:v>-2.1216131974429406</c:v>
                </c:pt>
                <c:pt idx="61">
                  <c:v>-1.8090726224181448</c:v>
                </c:pt>
                <c:pt idx="62">
                  <c:v>-1.5745429644934834</c:v>
                </c:pt>
                <c:pt idx="63">
                  <c:v>-1.3671969754612052</c:v>
                </c:pt>
                <c:pt idx="64">
                  <c:v>-1.4073908795933285</c:v>
                </c:pt>
                <c:pt idx="65">
                  <c:v>-1.6836022081811168</c:v>
                </c:pt>
                <c:pt idx="66">
                  <c:v>-0.83533502699644147</c:v>
                </c:pt>
                <c:pt idx="67">
                  <c:v>-0.3137244397358756</c:v>
                </c:pt>
                <c:pt idx="68">
                  <c:v>0.25432653027868907</c:v>
                </c:pt>
                <c:pt idx="69">
                  <c:v>1.1307146244985442</c:v>
                </c:pt>
                <c:pt idx="70">
                  <c:v>1.5273823110402742</c:v>
                </c:pt>
                <c:pt idx="71">
                  <c:v>2.6541611633229309</c:v>
                </c:pt>
                <c:pt idx="72">
                  <c:v>3.3834331882118742</c:v>
                </c:pt>
                <c:pt idx="73">
                  <c:v>3.9360179260119477</c:v>
                </c:pt>
                <c:pt idx="74">
                  <c:v>3.8836067104891958</c:v>
                </c:pt>
                <c:pt idx="75">
                  <c:v>5.1408573831720368</c:v>
                </c:pt>
                <c:pt idx="76">
                  <c:v>5.8283936449319489</c:v>
                </c:pt>
                <c:pt idx="77">
                  <c:v>5.5673915176208109</c:v>
                </c:pt>
                <c:pt idx="78">
                  <c:v>5.9901392573128396</c:v>
                </c:pt>
                <c:pt idx="79">
                  <c:v>6.5139444019807993</c:v>
                </c:pt>
                <c:pt idx="80">
                  <c:v>6.6928935237467746</c:v>
                </c:pt>
                <c:pt idx="81">
                  <c:v>6.9304154189689164</c:v>
                </c:pt>
                <c:pt idx="82">
                  <c:v>6.3084571400416829</c:v>
                </c:pt>
                <c:pt idx="83">
                  <c:v>5.990202397231462</c:v>
                </c:pt>
                <c:pt idx="84">
                  <c:v>5.8268011118540208</c:v>
                </c:pt>
                <c:pt idx="85">
                  <c:v>5.6114889277712718</c:v>
                </c:pt>
                <c:pt idx="86">
                  <c:v>5.7269537828110373</c:v>
                </c:pt>
                <c:pt idx="87">
                  <c:v>4.3401260996421067</c:v>
                </c:pt>
                <c:pt idx="88">
                  <c:v>4.2398683713454597</c:v>
                </c:pt>
                <c:pt idx="89">
                  <c:v>4.1375240383471477</c:v>
                </c:pt>
                <c:pt idx="90">
                  <c:v>4.4339768336842251</c:v>
                </c:pt>
                <c:pt idx="91">
                  <c:v>4.1022395884665324</c:v>
                </c:pt>
                <c:pt idx="92">
                  <c:v>4.5224879879906199</c:v>
                </c:pt>
                <c:pt idx="93">
                  <c:v>4.9017071029775945</c:v>
                </c:pt>
                <c:pt idx="94">
                  <c:v>5.7015347023430403</c:v>
                </c:pt>
                <c:pt idx="95">
                  <c:v>5.6343404532755423</c:v>
                </c:pt>
                <c:pt idx="96">
                  <c:v>6.3465723237712028</c:v>
                </c:pt>
                <c:pt idx="97">
                  <c:v>6.3706231671957312</c:v>
                </c:pt>
                <c:pt idx="98">
                  <c:v>6.5999260997441356</c:v>
                </c:pt>
                <c:pt idx="99">
                  <c:v>6.4742662872874766</c:v>
                </c:pt>
                <c:pt idx="100">
                  <c:v>6.4836248359970261</c:v>
                </c:pt>
                <c:pt idx="101">
                  <c:v>6.4530263133318835</c:v>
                </c:pt>
                <c:pt idx="102">
                  <c:v>5.532332250282237</c:v>
                </c:pt>
                <c:pt idx="103">
                  <c:v>4.6628683411022198</c:v>
                </c:pt>
                <c:pt idx="104">
                  <c:v>4.0176076649694075</c:v>
                </c:pt>
                <c:pt idx="105">
                  <c:v>3.5323043143128547</c:v>
                </c:pt>
                <c:pt idx="106">
                  <c:v>3.0695905252520497</c:v>
                </c:pt>
                <c:pt idx="107">
                  <c:v>2.6078167768206963</c:v>
                </c:pt>
                <c:pt idx="108">
                  <c:v>2.0444592578037324</c:v>
                </c:pt>
                <c:pt idx="109">
                  <c:v>1.5617602937606856</c:v>
                </c:pt>
                <c:pt idx="110">
                  <c:v>0.56893086833781736</c:v>
                </c:pt>
                <c:pt idx="111">
                  <c:v>1.2511691026886187</c:v>
                </c:pt>
                <c:pt idx="112">
                  <c:v>0.54435980657772853</c:v>
                </c:pt>
                <c:pt idx="113">
                  <c:v>0.60725546609133685</c:v>
                </c:pt>
                <c:pt idx="114">
                  <c:v>0.74609084861210639</c:v>
                </c:pt>
                <c:pt idx="115">
                  <c:v>0.91848083346551102</c:v>
                </c:pt>
                <c:pt idx="116">
                  <c:v>0.73009392429924858</c:v>
                </c:pt>
                <c:pt idx="117">
                  <c:v>1.0393127822388715</c:v>
                </c:pt>
                <c:pt idx="118">
                  <c:v>0.37410796500956567</c:v>
                </c:pt>
                <c:pt idx="119">
                  <c:v>0.35125757423498449</c:v>
                </c:pt>
                <c:pt idx="120">
                  <c:v>0.35459915471182812</c:v>
                </c:pt>
                <c:pt idx="121">
                  <c:v>0.73118214411825611</c:v>
                </c:pt>
                <c:pt idx="122">
                  <c:v>0.60616919822777826</c:v>
                </c:pt>
                <c:pt idx="123">
                  <c:v>-3.4747512756669353E-2</c:v>
                </c:pt>
                <c:pt idx="124">
                  <c:v>-0.17590182866829185</c:v>
                </c:pt>
                <c:pt idx="125">
                  <c:v>-0.42234968110430932</c:v>
                </c:pt>
                <c:pt idx="126">
                  <c:v>-0.33449947797233065</c:v>
                </c:pt>
                <c:pt idx="127">
                  <c:v>-0.62475715339065074</c:v>
                </c:pt>
                <c:pt idx="128">
                  <c:v>-0.30158207401761145</c:v>
                </c:pt>
                <c:pt idx="129">
                  <c:v>-0.61017164509660327</c:v>
                </c:pt>
                <c:pt idx="130">
                  <c:v>-0.59650320340594076</c:v>
                </c:pt>
                <c:pt idx="131">
                  <c:v>-0.64925289380030271</c:v>
                </c:pt>
                <c:pt idx="132">
                  <c:v>-0.726031136223243</c:v>
                </c:pt>
                <c:pt idx="133">
                  <c:v>-1.2968880546570885</c:v>
                </c:pt>
                <c:pt idx="134">
                  <c:v>-0.81798782408166515</c:v>
                </c:pt>
                <c:pt idx="135">
                  <c:v>-1.5091589008254012</c:v>
                </c:pt>
                <c:pt idx="136">
                  <c:v>-1.7547579967809737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Sheet1!$C$2:$C$138</c:f>
              <c:numCache>
                <c:formatCode>0.00</c:formatCode>
                <c:ptCount val="137"/>
                <c:pt idx="0">
                  <c:v>1.3308876078181127</c:v>
                </c:pt>
                <c:pt idx="1">
                  <c:v>0.10634138817413773</c:v>
                </c:pt>
                <c:pt idx="2">
                  <c:v>-1.0270096652591765</c:v>
                </c:pt>
                <c:pt idx="3">
                  <c:v>-2.7799824566763389</c:v>
                </c:pt>
                <c:pt idx="4">
                  <c:v>-3.647269176972149</c:v>
                </c:pt>
                <c:pt idx="5">
                  <c:v>-6.1241193570105912</c:v>
                </c:pt>
                <c:pt idx="6">
                  <c:v>-8.5009102451286633</c:v>
                </c:pt>
                <c:pt idx="7">
                  <c:v>-10.866060183161853</c:v>
                </c:pt>
                <c:pt idx="8">
                  <c:v>-13.332065115154348</c:v>
                </c:pt>
                <c:pt idx="9">
                  <c:v>-14.612577359223508</c:v>
                </c:pt>
                <c:pt idx="10">
                  <c:v>-16.02493285307683</c:v>
                </c:pt>
                <c:pt idx="11">
                  <c:v>-15.505273433541603</c:v>
                </c:pt>
                <c:pt idx="12">
                  <c:v>-15.276714740064198</c:v>
                </c:pt>
                <c:pt idx="13">
                  <c:v>-15.315577187520853</c:v>
                </c:pt>
                <c:pt idx="14">
                  <c:v>-15.225707812892317</c:v>
                </c:pt>
                <c:pt idx="15">
                  <c:v>-14.026589103465998</c:v>
                </c:pt>
                <c:pt idx="16">
                  <c:v>-13.317352740581489</c:v>
                </c:pt>
                <c:pt idx="17">
                  <c:v>-10.779320556792522</c:v>
                </c:pt>
                <c:pt idx="18">
                  <c:v>-8.4702797867937463</c:v>
                </c:pt>
                <c:pt idx="19">
                  <c:v>-5.3254937488795004</c:v>
                </c:pt>
                <c:pt idx="20">
                  <c:v>-2.0076650691322526</c:v>
                </c:pt>
                <c:pt idx="21">
                  <c:v>0.24241077120416452</c:v>
                </c:pt>
                <c:pt idx="22">
                  <c:v>2.4386963020652281</c:v>
                </c:pt>
                <c:pt idx="23">
                  <c:v>2.576355739571135</c:v>
                </c:pt>
                <c:pt idx="24">
                  <c:v>3.40201852761937</c:v>
                </c:pt>
                <c:pt idx="25">
                  <c:v>5.0134529608851608</c:v>
                </c:pt>
                <c:pt idx="26">
                  <c:v>5.0070288883396241</c:v>
                </c:pt>
                <c:pt idx="27">
                  <c:v>4.4452498824727051</c:v>
                </c:pt>
                <c:pt idx="28">
                  <c:v>3.9507182445461884</c:v>
                </c:pt>
                <c:pt idx="29">
                  <c:v>3.3986075033484697</c:v>
                </c:pt>
                <c:pt idx="30">
                  <c:v>2.7547886834304718</c:v>
                </c:pt>
                <c:pt idx="31">
                  <c:v>1.803360988146312</c:v>
                </c:pt>
                <c:pt idx="32">
                  <c:v>0.59980729195996763</c:v>
                </c:pt>
                <c:pt idx="33">
                  <c:v>-1.1313829172692567</c:v>
                </c:pt>
                <c:pt idx="34">
                  <c:v>-2.5680933054667991</c:v>
                </c:pt>
                <c:pt idx="35">
                  <c:v>-3.5091570250093311</c:v>
                </c:pt>
                <c:pt idx="36">
                  <c:v>-4.8566955124187627</c:v>
                </c:pt>
                <c:pt idx="37">
                  <c:v>-6.0153777753176669</c:v>
                </c:pt>
                <c:pt idx="38">
                  <c:v>-6.0037254988783095</c:v>
                </c:pt>
                <c:pt idx="39">
                  <c:v>-5.6549227990702642</c:v>
                </c:pt>
                <c:pt idx="40">
                  <c:v>-6.5863634036606724</c:v>
                </c:pt>
                <c:pt idx="41">
                  <c:v>-6.7560808764669344</c:v>
                </c:pt>
                <c:pt idx="42">
                  <c:v>-6.5011278286879328</c:v>
                </c:pt>
                <c:pt idx="43">
                  <c:v>-6.7324160526492438</c:v>
                </c:pt>
                <c:pt idx="44">
                  <c:v>-7.1075154842371688</c:v>
                </c:pt>
                <c:pt idx="45">
                  <c:v>-6.6843541235627812</c:v>
                </c:pt>
                <c:pt idx="46">
                  <c:v>-5.504130307249846</c:v>
                </c:pt>
                <c:pt idx="47">
                  <c:v>-5.2586170991673686</c:v>
                </c:pt>
                <c:pt idx="48">
                  <c:v>-3.9261467598527235</c:v>
                </c:pt>
                <c:pt idx="49">
                  <c:v>-3.3875080454644864</c:v>
                </c:pt>
                <c:pt idx="50">
                  <c:v>-2.7401012506562821</c:v>
                </c:pt>
                <c:pt idx="51">
                  <c:v>-2.7650649732039998</c:v>
                </c:pt>
                <c:pt idx="52">
                  <c:v>-1.6599297471355763</c:v>
                </c:pt>
                <c:pt idx="53">
                  <c:v>-0.57930593173624723</c:v>
                </c:pt>
                <c:pt idx="54">
                  <c:v>-1.6389067907200068</c:v>
                </c:pt>
                <c:pt idx="55">
                  <c:v>-1.3065347409924515</c:v>
                </c:pt>
                <c:pt idx="56">
                  <c:v>-1.0522551512841463</c:v>
                </c:pt>
                <c:pt idx="57">
                  <c:v>-1.3034949551079023</c:v>
                </c:pt>
                <c:pt idx="58">
                  <c:v>-0.97096080641857119</c:v>
                </c:pt>
                <c:pt idx="59">
                  <c:v>-1.0049347836652023</c:v>
                </c:pt>
                <c:pt idx="60">
                  <c:v>-1.7106790424094152</c:v>
                </c:pt>
                <c:pt idx="61">
                  <c:v>-1.4199613220656617</c:v>
                </c:pt>
                <c:pt idx="62">
                  <c:v>-1.0222405656037765</c:v>
                </c:pt>
                <c:pt idx="63">
                  <c:v>-0.95567223179525806</c:v>
                </c:pt>
                <c:pt idx="64">
                  <c:v>-1.0723861122464138</c:v>
                </c:pt>
                <c:pt idx="65">
                  <c:v>-1.3291452345697801</c:v>
                </c:pt>
                <c:pt idx="66">
                  <c:v>-0.60847274061242829</c:v>
                </c:pt>
                <c:pt idx="67">
                  <c:v>-0.22865722432921634</c:v>
                </c:pt>
                <c:pt idx="68">
                  <c:v>0.47015112655022795</c:v>
                </c:pt>
                <c:pt idx="69">
                  <c:v>1.3000796956354244</c:v>
                </c:pt>
                <c:pt idx="70">
                  <c:v>1.5695034374667374</c:v>
                </c:pt>
                <c:pt idx="71">
                  <c:v>2.9233783654738996</c:v>
                </c:pt>
                <c:pt idx="72">
                  <c:v>3.6119974767758785</c:v>
                </c:pt>
                <c:pt idx="73">
                  <c:v>4.0825704619844432</c:v>
                </c:pt>
                <c:pt idx="74">
                  <c:v>4.0923259494841853</c:v>
                </c:pt>
                <c:pt idx="75">
                  <c:v>5.3649066868963935</c:v>
                </c:pt>
                <c:pt idx="76">
                  <c:v>6.1133753483707558</c:v>
                </c:pt>
                <c:pt idx="77">
                  <c:v>5.9160964316556344</c:v>
                </c:pt>
                <c:pt idx="78">
                  <c:v>6.3056955178701442</c:v>
                </c:pt>
                <c:pt idx="79">
                  <c:v>7.00781098030218</c:v>
                </c:pt>
                <c:pt idx="80">
                  <c:v>7.0124202495392733</c:v>
                </c:pt>
                <c:pt idx="81">
                  <c:v>7.2147448892021142</c:v>
                </c:pt>
                <c:pt idx="82">
                  <c:v>6.7039269782887505</c:v>
                </c:pt>
                <c:pt idx="83">
                  <c:v>6.1409589996815015</c:v>
                </c:pt>
                <c:pt idx="84">
                  <c:v>6.5627503216750442</c:v>
                </c:pt>
                <c:pt idx="85">
                  <c:v>6.3844023658005487</c:v>
                </c:pt>
                <c:pt idx="86">
                  <c:v>6.0502187674362986</c:v>
                </c:pt>
                <c:pt idx="87">
                  <c:v>5.0678282221276589</c:v>
                </c:pt>
                <c:pt idx="88">
                  <c:v>5.0924724350513104</c:v>
                </c:pt>
                <c:pt idx="89">
                  <c:v>4.9542160518324767</c:v>
                </c:pt>
                <c:pt idx="90">
                  <c:v>5.2470368309872688</c:v>
                </c:pt>
                <c:pt idx="91">
                  <c:v>4.9334279260402738</c:v>
                </c:pt>
                <c:pt idx="92">
                  <c:v>5.4220562222447164</c:v>
                </c:pt>
                <c:pt idx="93">
                  <c:v>5.8349233013388169</c:v>
                </c:pt>
                <c:pt idx="94">
                  <c:v>6.6776016685357114</c:v>
                </c:pt>
                <c:pt idx="95">
                  <c:v>6.6928955207292642</c:v>
                </c:pt>
                <c:pt idx="96">
                  <c:v>7.203618409895947</c:v>
                </c:pt>
                <c:pt idx="97">
                  <c:v>7.0819389354615847</c:v>
                </c:pt>
                <c:pt idx="98">
                  <c:v>7.8233905258974845</c:v>
                </c:pt>
                <c:pt idx="99">
                  <c:v>7.2543711627870433</c:v>
                </c:pt>
                <c:pt idx="100">
                  <c:v>7.2004896466439554</c:v>
                </c:pt>
                <c:pt idx="101">
                  <c:v>7.111062295660922</c:v>
                </c:pt>
                <c:pt idx="102">
                  <c:v>6.1588785331091609</c:v>
                </c:pt>
                <c:pt idx="103">
                  <c:v>5.277258482121205</c:v>
                </c:pt>
                <c:pt idx="104">
                  <c:v>4.5673280572928121</c:v>
                </c:pt>
                <c:pt idx="105">
                  <c:v>4.0001635565545834</c:v>
                </c:pt>
                <c:pt idx="106">
                  <c:v>3.4738262226204202</c:v>
                </c:pt>
                <c:pt idx="107">
                  <c:v>3.0534402386903201</c:v>
                </c:pt>
                <c:pt idx="108">
                  <c:v>2.4482885373683505</c:v>
                </c:pt>
                <c:pt idx="109">
                  <c:v>2.1730831991225821</c:v>
                </c:pt>
                <c:pt idx="110">
                  <c:v>0.91105412898103943</c:v>
                </c:pt>
                <c:pt idx="111">
                  <c:v>1.4502275021231459</c:v>
                </c:pt>
                <c:pt idx="112">
                  <c:v>0.87789563024089889</c:v>
                </c:pt>
                <c:pt idx="113">
                  <c:v>0.92026671955008665</c:v>
                </c:pt>
                <c:pt idx="114">
                  <c:v>0.92215693883301031</c:v>
                </c:pt>
                <c:pt idx="115">
                  <c:v>1.0220800615089276</c:v>
                </c:pt>
                <c:pt idx="116">
                  <c:v>0.95525754722194411</c:v>
                </c:pt>
                <c:pt idx="117">
                  <c:v>1.2229124889944059</c:v>
                </c:pt>
                <c:pt idx="118">
                  <c:v>0.44845745354884514</c:v>
                </c:pt>
                <c:pt idx="119">
                  <c:v>0.3741342534102442</c:v>
                </c:pt>
                <c:pt idx="120">
                  <c:v>0.13050317108388348</c:v>
                </c:pt>
                <c:pt idx="121">
                  <c:v>0.36352154560864774</c:v>
                </c:pt>
                <c:pt idx="122">
                  <c:v>0.38567777360806305</c:v>
                </c:pt>
                <c:pt idx="123">
                  <c:v>-0.21751568337610624</c:v>
                </c:pt>
                <c:pt idx="124">
                  <c:v>-0.45867497834374088</c:v>
                </c:pt>
                <c:pt idx="125">
                  <c:v>-0.68821282381990667</c:v>
                </c:pt>
                <c:pt idx="126">
                  <c:v>-0.49716914564673098</c:v>
                </c:pt>
                <c:pt idx="127">
                  <c:v>-0.87292551726401901</c:v>
                </c:pt>
                <c:pt idx="128">
                  <c:v>-0.6384599203020076</c:v>
                </c:pt>
                <c:pt idx="129">
                  <c:v>-0.93133247765833216</c:v>
                </c:pt>
                <c:pt idx="130">
                  <c:v>-0.72562847767196381</c:v>
                </c:pt>
                <c:pt idx="131">
                  <c:v>-0.91980824162912755</c:v>
                </c:pt>
                <c:pt idx="132">
                  <c:v>-0.92009716685098086</c:v>
                </c:pt>
                <c:pt idx="133">
                  <c:v>-1.3380289249450585</c:v>
                </c:pt>
                <c:pt idx="134">
                  <c:v>-1.1362895362690284</c:v>
                </c:pt>
                <c:pt idx="135">
                  <c:v>-1.6928030058485379</c:v>
                </c:pt>
                <c:pt idx="136">
                  <c:v>-1.9908275622768392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2540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Sheet1!$D$2:$D$138</c:f>
              <c:numCache>
                <c:formatCode>0.00</c:formatCode>
                <c:ptCount val="137"/>
                <c:pt idx="0">
                  <c:v>0.62579187042509121</c:v>
                </c:pt>
                <c:pt idx="1">
                  <c:v>-3.1416483528819033</c:v>
                </c:pt>
                <c:pt idx="2">
                  <c:v>-3.5874694357728902</c:v>
                </c:pt>
                <c:pt idx="3">
                  <c:v>-6.0298156599345631</c:v>
                </c:pt>
                <c:pt idx="4">
                  <c:v>-6.2398675181256165</c:v>
                </c:pt>
                <c:pt idx="5">
                  <c:v>-7.9687766614930888</c:v>
                </c:pt>
                <c:pt idx="6">
                  <c:v>-10.841234278828345</c:v>
                </c:pt>
                <c:pt idx="7">
                  <c:v>-11.328762992083098</c:v>
                </c:pt>
                <c:pt idx="8">
                  <c:v>-15.318933666165535</c:v>
                </c:pt>
                <c:pt idx="9">
                  <c:v>-14.181612645710755</c:v>
                </c:pt>
                <c:pt idx="10">
                  <c:v>-14.158608698644667</c:v>
                </c:pt>
                <c:pt idx="11">
                  <c:v>-13.013146622081736</c:v>
                </c:pt>
                <c:pt idx="12">
                  <c:v>-14.695213060235499</c:v>
                </c:pt>
                <c:pt idx="13">
                  <c:v>-14.247968107110207</c:v>
                </c:pt>
                <c:pt idx="14">
                  <c:v>-12.678718479102541</c:v>
                </c:pt>
                <c:pt idx="15">
                  <c:v>-10.561957073775982</c:v>
                </c:pt>
                <c:pt idx="16">
                  <c:v>-9.8202084904362614</c:v>
                </c:pt>
                <c:pt idx="17">
                  <c:v>-9.8142630256754035</c:v>
                </c:pt>
                <c:pt idx="18">
                  <c:v>-5.6295662993866076</c:v>
                </c:pt>
                <c:pt idx="19">
                  <c:v>-6.5891437895383032</c:v>
                </c:pt>
                <c:pt idx="20">
                  <c:v>-1.15871360923538</c:v>
                </c:pt>
                <c:pt idx="21">
                  <c:v>-1.6923232139153175</c:v>
                </c:pt>
                <c:pt idx="22">
                  <c:v>-0.41157547210547724</c:v>
                </c:pt>
                <c:pt idx="23">
                  <c:v>0.36117336058453114</c:v>
                </c:pt>
                <c:pt idx="24">
                  <c:v>-1.4920921123393738</c:v>
                </c:pt>
                <c:pt idx="25">
                  <c:v>-0.49502857815919954</c:v>
                </c:pt>
                <c:pt idx="26">
                  <c:v>1.6285062081473769</c:v>
                </c:pt>
                <c:pt idx="27">
                  <c:v>-0.22188365397830712</c:v>
                </c:pt>
                <c:pt idx="28">
                  <c:v>-0.9935729757356746</c:v>
                </c:pt>
                <c:pt idx="29">
                  <c:v>-0.290110101858358</c:v>
                </c:pt>
                <c:pt idx="30">
                  <c:v>-0.27415996697687112</c:v>
                </c:pt>
                <c:pt idx="31">
                  <c:v>-1.7720977064683647</c:v>
                </c:pt>
                <c:pt idx="32">
                  <c:v>-1.5231247008569613</c:v>
                </c:pt>
                <c:pt idx="33">
                  <c:v>-2.5558542092993251</c:v>
                </c:pt>
                <c:pt idx="34">
                  <c:v>-7.1791843183039079</c:v>
                </c:pt>
                <c:pt idx="35">
                  <c:v>-7.4326960932693451</c:v>
                </c:pt>
                <c:pt idx="36">
                  <c:v>-4.819864773121723</c:v>
                </c:pt>
                <c:pt idx="37">
                  <c:v>-5.2357104764947833</c:v>
                </c:pt>
                <c:pt idx="38">
                  <c:v>-9.0972457333742973</c:v>
                </c:pt>
                <c:pt idx="39">
                  <c:v>-6.7749069093435406</c:v>
                </c:pt>
                <c:pt idx="40">
                  <c:v>-8.0915507246738549</c:v>
                </c:pt>
                <c:pt idx="41">
                  <c:v>-7.326494804083258</c:v>
                </c:pt>
                <c:pt idx="42">
                  <c:v>-8.6201596257374717</c:v>
                </c:pt>
                <c:pt idx="43">
                  <c:v>-7.1018062208241046</c:v>
                </c:pt>
                <c:pt idx="44">
                  <c:v>-6.8244172318230669</c:v>
                </c:pt>
                <c:pt idx="45">
                  <c:v>-9.0011537544176825</c:v>
                </c:pt>
                <c:pt idx="46">
                  <c:v>-2.693256616107278</c:v>
                </c:pt>
                <c:pt idx="47">
                  <c:v>-5.7536793098621031</c:v>
                </c:pt>
                <c:pt idx="48">
                  <c:v>-4.2884068546850456</c:v>
                </c:pt>
                <c:pt idx="49">
                  <c:v>-4.8155160810224373</c:v>
                </c:pt>
                <c:pt idx="50">
                  <c:v>-2.6058146538461218</c:v>
                </c:pt>
                <c:pt idx="51">
                  <c:v>-4.136577021788054</c:v>
                </c:pt>
                <c:pt idx="52">
                  <c:v>-2.7697405703210731</c:v>
                </c:pt>
                <c:pt idx="53">
                  <c:v>-1.4244308921926963</c:v>
                </c:pt>
                <c:pt idx="54">
                  <c:v>-2.4703390559340219</c:v>
                </c:pt>
                <c:pt idx="55">
                  <c:v>-3.2392683196289642</c:v>
                </c:pt>
                <c:pt idx="56">
                  <c:v>-4.8634155878051626</c:v>
                </c:pt>
                <c:pt idx="57">
                  <c:v>-3.7158603640768533</c:v>
                </c:pt>
                <c:pt idx="58">
                  <c:v>-4.351351963195798</c:v>
                </c:pt>
                <c:pt idx="59">
                  <c:v>-3.1928681482853376</c:v>
                </c:pt>
                <c:pt idx="60">
                  <c:v>-2.8050627282573739</c:v>
                </c:pt>
                <c:pt idx="61">
                  <c:v>-3.589341305169691</c:v>
                </c:pt>
                <c:pt idx="62">
                  <c:v>-2.5990832375715165</c:v>
                </c:pt>
                <c:pt idx="63">
                  <c:v>-3.9356363257949614</c:v>
                </c:pt>
                <c:pt idx="64">
                  <c:v>-2.8215360615654479</c:v>
                </c:pt>
                <c:pt idx="65">
                  <c:v>-3.6186655044474318</c:v>
                </c:pt>
                <c:pt idx="66">
                  <c:v>-3.6753923998632301</c:v>
                </c:pt>
                <c:pt idx="67">
                  <c:v>-1.7020378881605469</c:v>
                </c:pt>
                <c:pt idx="68">
                  <c:v>-1.4336338754551583</c:v>
                </c:pt>
                <c:pt idx="69">
                  <c:v>-1.5673383920774921</c:v>
                </c:pt>
                <c:pt idx="70">
                  <c:v>-1.3778005745209796</c:v>
                </c:pt>
                <c:pt idx="71">
                  <c:v>-1.5089382541821195</c:v>
                </c:pt>
                <c:pt idx="72">
                  <c:v>0.37574870770796909</c:v>
                </c:pt>
                <c:pt idx="73">
                  <c:v>2.5581514684403284</c:v>
                </c:pt>
                <c:pt idx="74">
                  <c:v>0.28482607560975681</c:v>
                </c:pt>
                <c:pt idx="75">
                  <c:v>2.1913671830197305</c:v>
                </c:pt>
                <c:pt idx="76">
                  <c:v>2.9323211496384656</c:v>
                </c:pt>
                <c:pt idx="77">
                  <c:v>1.6755971856330432</c:v>
                </c:pt>
                <c:pt idx="78">
                  <c:v>2.910575365252301</c:v>
                </c:pt>
                <c:pt idx="79">
                  <c:v>2.0423302605254974</c:v>
                </c:pt>
                <c:pt idx="80">
                  <c:v>3.9000223320212912</c:v>
                </c:pt>
                <c:pt idx="81">
                  <c:v>4.2647384991006891</c:v>
                </c:pt>
                <c:pt idx="82">
                  <c:v>3.2269599144573413</c:v>
                </c:pt>
                <c:pt idx="83">
                  <c:v>4.7854272980246266</c:v>
                </c:pt>
                <c:pt idx="84">
                  <c:v>2.313542290329563</c:v>
                </c:pt>
                <c:pt idx="85">
                  <c:v>1.4625554833926642</c:v>
                </c:pt>
                <c:pt idx="86">
                  <c:v>2.7239928945760097</c:v>
                </c:pt>
                <c:pt idx="87">
                  <c:v>2.3808376557691702</c:v>
                </c:pt>
                <c:pt idx="88">
                  <c:v>0.47006403738925218</c:v>
                </c:pt>
                <c:pt idx="89">
                  <c:v>1.5275803056058945</c:v>
                </c:pt>
                <c:pt idx="90">
                  <c:v>1.6500131466281758</c:v>
                </c:pt>
                <c:pt idx="91">
                  <c:v>1.7782379293680179</c:v>
                </c:pt>
                <c:pt idx="92">
                  <c:v>0.68585812689096604</c:v>
                </c:pt>
                <c:pt idx="93">
                  <c:v>2.4186693669343637</c:v>
                </c:pt>
                <c:pt idx="94">
                  <c:v>1.9127285126102056</c:v>
                </c:pt>
                <c:pt idx="95">
                  <c:v>2.1349050191331713</c:v>
                </c:pt>
                <c:pt idx="96">
                  <c:v>1.4910116432558431</c:v>
                </c:pt>
                <c:pt idx="97">
                  <c:v>3.9025870036376547</c:v>
                </c:pt>
                <c:pt idx="98">
                  <c:v>3.1257923411660844</c:v>
                </c:pt>
                <c:pt idx="99">
                  <c:v>2.2195218036592816</c:v>
                </c:pt>
                <c:pt idx="100">
                  <c:v>3.4610407673590893</c:v>
                </c:pt>
                <c:pt idx="101">
                  <c:v>4.0731571630107366</c:v>
                </c:pt>
                <c:pt idx="102">
                  <c:v>3.2163331843667597</c:v>
                </c:pt>
                <c:pt idx="103">
                  <c:v>1.5617316558708163</c:v>
                </c:pt>
                <c:pt idx="104">
                  <c:v>1.3036333864382541</c:v>
                </c:pt>
                <c:pt idx="105">
                  <c:v>1.9957551994817782</c:v>
                </c:pt>
                <c:pt idx="106">
                  <c:v>1.5330167822802574</c:v>
                </c:pt>
                <c:pt idx="107">
                  <c:v>0.96360984256548243</c:v>
                </c:pt>
                <c:pt idx="108">
                  <c:v>1.9208809118768198</c:v>
                </c:pt>
                <c:pt idx="109">
                  <c:v>-1.004968775415132</c:v>
                </c:pt>
                <c:pt idx="110">
                  <c:v>1.1792804628211651</c:v>
                </c:pt>
                <c:pt idx="111">
                  <c:v>2.02727730005989</c:v>
                </c:pt>
                <c:pt idx="112">
                  <c:v>-1.4421871703287619</c:v>
                </c:pt>
                <c:pt idx="113">
                  <c:v>-0.77543692924615948</c:v>
                </c:pt>
                <c:pt idx="114">
                  <c:v>-0.39974109512200273</c:v>
                </c:pt>
                <c:pt idx="115">
                  <c:v>1.2027690166576099</c:v>
                </c:pt>
                <c:pt idx="116">
                  <c:v>1.7663434265906948</c:v>
                </c:pt>
                <c:pt idx="117">
                  <c:v>1.6715157503272915</c:v>
                </c:pt>
                <c:pt idx="118">
                  <c:v>0.76424906874770904</c:v>
                </c:pt>
                <c:pt idx="119">
                  <c:v>0.86393249746288625</c:v>
                </c:pt>
                <c:pt idx="120">
                  <c:v>0.62246000473764507</c:v>
                </c:pt>
                <c:pt idx="121">
                  <c:v>1.3887309181170804</c:v>
                </c:pt>
                <c:pt idx="122">
                  <c:v>0.84417466799392871</c:v>
                </c:pt>
                <c:pt idx="123">
                  <c:v>-0.88236395258804423</c:v>
                </c:pt>
                <c:pt idx="124">
                  <c:v>1.6054685949937653</c:v>
                </c:pt>
                <c:pt idx="125">
                  <c:v>0.91205384420119961</c:v>
                </c:pt>
                <c:pt idx="126">
                  <c:v>1.8503929704051871</c:v>
                </c:pt>
                <c:pt idx="127">
                  <c:v>1.8423855437794192</c:v>
                </c:pt>
                <c:pt idx="128">
                  <c:v>1.3219028922228597</c:v>
                </c:pt>
                <c:pt idx="129">
                  <c:v>0.47660812006803976</c:v>
                </c:pt>
                <c:pt idx="130">
                  <c:v>1.3139789471248944</c:v>
                </c:pt>
                <c:pt idx="131">
                  <c:v>2.6341609855190908</c:v>
                </c:pt>
                <c:pt idx="132">
                  <c:v>1.2146747414351533</c:v>
                </c:pt>
                <c:pt idx="133">
                  <c:v>1.3782575622669657</c:v>
                </c:pt>
                <c:pt idx="134">
                  <c:v>1.5137339712121716</c:v>
                </c:pt>
                <c:pt idx="135">
                  <c:v>2.2049246177603337</c:v>
                </c:pt>
                <c:pt idx="136">
                  <c:v>-5.3767181607888024E-3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2540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Sheet1!$E$2:$E$138</c:f>
              <c:numCache>
                <c:formatCode>0.00</c:formatCode>
                <c:ptCount val="137"/>
                <c:pt idx="0">
                  <c:v>4.9502721542363766</c:v>
                </c:pt>
                <c:pt idx="1">
                  <c:v>6.2916973568779371</c:v>
                </c:pt>
                <c:pt idx="2">
                  <c:v>2.9160094953242739</c:v>
                </c:pt>
                <c:pt idx="3">
                  <c:v>-1.3628212135919637</c:v>
                </c:pt>
                <c:pt idx="4">
                  <c:v>0.61374507200733885</c:v>
                </c:pt>
                <c:pt idx="5">
                  <c:v>-4.6149731254632682</c:v>
                </c:pt>
                <c:pt idx="6">
                  <c:v>-6.2134395802676563</c:v>
                </c:pt>
                <c:pt idx="7">
                  <c:v>-8.2283755161122603</c:v>
                </c:pt>
                <c:pt idx="8">
                  <c:v>-11.367062515021811</c:v>
                </c:pt>
                <c:pt idx="9">
                  <c:v>-7.9654769702070363</c:v>
                </c:pt>
                <c:pt idx="10">
                  <c:v>-10.939740453784099</c:v>
                </c:pt>
                <c:pt idx="11">
                  <c:v>-10.843543715913711</c:v>
                </c:pt>
                <c:pt idx="12">
                  <c:v>-10.166266950068351</c:v>
                </c:pt>
                <c:pt idx="13">
                  <c:v>-12.009392781850892</c:v>
                </c:pt>
                <c:pt idx="14">
                  <c:v>-8.4543644626916059</c:v>
                </c:pt>
                <c:pt idx="15">
                  <c:v>-7.7961324076703571</c:v>
                </c:pt>
                <c:pt idx="16">
                  <c:v>-9.2867202855701798</c:v>
                </c:pt>
                <c:pt idx="17">
                  <c:v>-5.2305777477806217</c:v>
                </c:pt>
                <c:pt idx="18">
                  <c:v>-3.3315969787535185</c:v>
                </c:pt>
                <c:pt idx="19">
                  <c:v>-2.456333173692995</c:v>
                </c:pt>
                <c:pt idx="20">
                  <c:v>0.90482744434484697</c:v>
                </c:pt>
                <c:pt idx="21">
                  <c:v>8.9504226843709997E-2</c:v>
                </c:pt>
                <c:pt idx="22">
                  <c:v>3.070587063489858</c:v>
                </c:pt>
                <c:pt idx="23">
                  <c:v>3.3082770034310078</c:v>
                </c:pt>
                <c:pt idx="24">
                  <c:v>-0.10627270675670066</c:v>
                </c:pt>
                <c:pt idx="25">
                  <c:v>0.85791140994222437</c:v>
                </c:pt>
                <c:pt idx="26">
                  <c:v>-1.8470662191573963</c:v>
                </c:pt>
                <c:pt idx="27">
                  <c:v>-0.43735293236235223</c:v>
                </c:pt>
                <c:pt idx="28">
                  <c:v>-3.1706607602606898</c:v>
                </c:pt>
                <c:pt idx="29">
                  <c:v>-3.1867222640069213</c:v>
                </c:pt>
                <c:pt idx="30">
                  <c:v>-2.8956238210076726</c:v>
                </c:pt>
                <c:pt idx="31">
                  <c:v>-3.6647427800681136</c:v>
                </c:pt>
                <c:pt idx="32">
                  <c:v>-2.9603135048717126</c:v>
                </c:pt>
                <c:pt idx="33">
                  <c:v>-3.7429414159107832</c:v>
                </c:pt>
                <c:pt idx="34">
                  <c:v>-6.3965617635026089</c:v>
                </c:pt>
                <c:pt idx="35">
                  <c:v>-6.9032033174653922</c:v>
                </c:pt>
                <c:pt idx="36">
                  <c:v>-4.2780349016112016</c:v>
                </c:pt>
                <c:pt idx="37">
                  <c:v>-5.6937510930458579</c:v>
                </c:pt>
                <c:pt idx="38">
                  <c:v>-7.076323476866941</c:v>
                </c:pt>
                <c:pt idx="39">
                  <c:v>-7.3179243976051298</c:v>
                </c:pt>
                <c:pt idx="40">
                  <c:v>-7.1842998857046814</c:v>
                </c:pt>
                <c:pt idx="41">
                  <c:v>-6.8777961875072808</c:v>
                </c:pt>
                <c:pt idx="42">
                  <c:v>-6.1478501121175801</c:v>
                </c:pt>
                <c:pt idx="43">
                  <c:v>-5.8356539193149253</c:v>
                </c:pt>
                <c:pt idx="44">
                  <c:v>-6.5750275403295149</c:v>
                </c:pt>
                <c:pt idx="45">
                  <c:v>-8.4054843023164594</c:v>
                </c:pt>
                <c:pt idx="46">
                  <c:v>-7.2983946978318546</c:v>
                </c:pt>
                <c:pt idx="47">
                  <c:v>-7.4141480063838774</c:v>
                </c:pt>
                <c:pt idx="48">
                  <c:v>-6.7609646213411843</c:v>
                </c:pt>
                <c:pt idx="49">
                  <c:v>-6.6677971516295855</c:v>
                </c:pt>
                <c:pt idx="50">
                  <c:v>-4.034559600540244</c:v>
                </c:pt>
                <c:pt idx="51">
                  <c:v>-6.8542169717822423</c:v>
                </c:pt>
                <c:pt idx="52">
                  <c:v>-5.4936277971082896</c:v>
                </c:pt>
                <c:pt idx="53">
                  <c:v>-4.8369323265739217</c:v>
                </c:pt>
                <c:pt idx="54">
                  <c:v>-7.37185299019088</c:v>
                </c:pt>
                <c:pt idx="55">
                  <c:v>-7.0778889731111976</c:v>
                </c:pt>
                <c:pt idx="56">
                  <c:v>-7.1077886681016569</c:v>
                </c:pt>
                <c:pt idx="57">
                  <c:v>-6.4775960865670834</c:v>
                </c:pt>
                <c:pt idx="58">
                  <c:v>-6.7072754178531246</c:v>
                </c:pt>
                <c:pt idx="59">
                  <c:v>-5.8835258384876168</c:v>
                </c:pt>
                <c:pt idx="60">
                  <c:v>-5.5897169074811455</c:v>
                </c:pt>
                <c:pt idx="61">
                  <c:v>-4.4685886045319263</c:v>
                </c:pt>
                <c:pt idx="62">
                  <c:v>-6.300568402846876</c:v>
                </c:pt>
                <c:pt idx="63">
                  <c:v>-4.143563863472191</c:v>
                </c:pt>
                <c:pt idx="64">
                  <c:v>-3.8827218806112507</c:v>
                </c:pt>
                <c:pt idx="65">
                  <c:v>-4.1049977268274862</c:v>
                </c:pt>
                <c:pt idx="66">
                  <c:v>-2.3379282324572856</c:v>
                </c:pt>
                <c:pt idx="67">
                  <c:v>-0.86399899074778952</c:v>
                </c:pt>
                <c:pt idx="68">
                  <c:v>-1.5436216248046426</c:v>
                </c:pt>
                <c:pt idx="69">
                  <c:v>-0.30748901152782837</c:v>
                </c:pt>
                <c:pt idx="70">
                  <c:v>1.7474449674518369</c:v>
                </c:pt>
                <c:pt idx="71">
                  <c:v>1.2462343944907206</c:v>
                </c:pt>
                <c:pt idx="72">
                  <c:v>0.81389401025999708</c:v>
                </c:pt>
                <c:pt idx="73">
                  <c:v>1.3420354240906702</c:v>
                </c:pt>
                <c:pt idx="74">
                  <c:v>1.8598324739606258</c:v>
                </c:pt>
                <c:pt idx="75">
                  <c:v>2.4728313398832897</c:v>
                </c:pt>
                <c:pt idx="76">
                  <c:v>2.6267043003991324</c:v>
                </c:pt>
                <c:pt idx="77">
                  <c:v>2.2770888793645989</c:v>
                </c:pt>
                <c:pt idx="78">
                  <c:v>2.6639085820625228</c:v>
                </c:pt>
                <c:pt idx="79">
                  <c:v>2.0222188762714</c:v>
                </c:pt>
                <c:pt idx="80">
                  <c:v>3.1663128336021078</c:v>
                </c:pt>
                <c:pt idx="81">
                  <c:v>3.5798460363312539</c:v>
                </c:pt>
                <c:pt idx="82">
                  <c:v>1.6338849850136297</c:v>
                </c:pt>
                <c:pt idx="83">
                  <c:v>2.7928843271632364</c:v>
                </c:pt>
                <c:pt idx="84">
                  <c:v>5.0875944960676414</c:v>
                </c:pt>
                <c:pt idx="85">
                  <c:v>4.9919996623560285</c:v>
                </c:pt>
                <c:pt idx="86">
                  <c:v>9.3860128546059194</c:v>
                </c:pt>
                <c:pt idx="87">
                  <c:v>2.4966324868829952</c:v>
                </c:pt>
                <c:pt idx="88">
                  <c:v>1.9976731134268948</c:v>
                </c:pt>
                <c:pt idx="89">
                  <c:v>1.5722302689680094</c:v>
                </c:pt>
                <c:pt idx="90">
                  <c:v>1.8391173587754019</c:v>
                </c:pt>
                <c:pt idx="91">
                  <c:v>1.1077124517825625</c:v>
                </c:pt>
                <c:pt idx="92">
                  <c:v>1.7593694577245058</c:v>
                </c:pt>
                <c:pt idx="93">
                  <c:v>1.2511867314528291</c:v>
                </c:pt>
                <c:pt idx="94">
                  <c:v>2.7815015993438328</c:v>
                </c:pt>
                <c:pt idx="95">
                  <c:v>1.8072295379028795</c:v>
                </c:pt>
                <c:pt idx="96">
                  <c:v>2.9054335245482042E-2</c:v>
                </c:pt>
                <c:pt idx="97">
                  <c:v>0.2615335434428141</c:v>
                </c:pt>
                <c:pt idx="98">
                  <c:v>-4.0245043025057239</c:v>
                </c:pt>
                <c:pt idx="99">
                  <c:v>0.48006023610331039</c:v>
                </c:pt>
                <c:pt idx="100">
                  <c:v>0.5006850247031136</c:v>
                </c:pt>
                <c:pt idx="101">
                  <c:v>0.79013967920207939</c:v>
                </c:pt>
                <c:pt idx="102">
                  <c:v>0.47118858338233671</c:v>
                </c:pt>
                <c:pt idx="103">
                  <c:v>-0.10160584282776813</c:v>
                </c:pt>
                <c:pt idx="104">
                  <c:v>-0.37871749747453037</c:v>
                </c:pt>
                <c:pt idx="105">
                  <c:v>-0.59745379200512649</c:v>
                </c:pt>
                <c:pt idx="106">
                  <c:v>-0.46843774696612256</c:v>
                </c:pt>
                <c:pt idx="107">
                  <c:v>-1.3562061108417891</c:v>
                </c:pt>
                <c:pt idx="108">
                  <c:v>-1.4045222226404313</c:v>
                </c:pt>
                <c:pt idx="109">
                  <c:v>-2.128855236929871</c:v>
                </c:pt>
                <c:pt idx="110">
                  <c:v>-2.5886816537382518</c:v>
                </c:pt>
                <c:pt idx="111">
                  <c:v>-0.11197082545466508</c:v>
                </c:pt>
                <c:pt idx="112">
                  <c:v>-0.87424360358699593</c:v>
                </c:pt>
                <c:pt idx="113">
                  <c:v>-1.0371077270171347</c:v>
                </c:pt>
                <c:pt idx="114">
                  <c:v>9.2908972000048065E-2</c:v>
                </c:pt>
                <c:pt idx="115">
                  <c:v>0.59443649194013304</c:v>
                </c:pt>
                <c:pt idx="116">
                  <c:v>-0.97444920703360016</c:v>
                </c:pt>
                <c:pt idx="117">
                  <c:v>-8.2871327412439896E-2</c:v>
                </c:pt>
                <c:pt idx="118">
                  <c:v>2.6199515894385569E-2</c:v>
                </c:pt>
                <c:pt idx="119">
                  <c:v>0.92949593617749937</c:v>
                </c:pt>
                <c:pt idx="120">
                  <c:v>2.1308083924754029</c:v>
                </c:pt>
                <c:pt idx="121">
                  <c:v>3.5842605805290875</c:v>
                </c:pt>
                <c:pt idx="122">
                  <c:v>2.254849813485083</c:v>
                </c:pt>
                <c:pt idx="123">
                  <c:v>1.776429801220879</c:v>
                </c:pt>
                <c:pt idx="124">
                  <c:v>1.2573227012342274</c:v>
                </c:pt>
                <c:pt idx="125">
                  <c:v>1.0059552766774718</c:v>
                </c:pt>
                <c:pt idx="126">
                  <c:v>-0.31469840427559637</c:v>
                </c:pt>
                <c:pt idx="127">
                  <c:v>-3.423190490859248E-2</c:v>
                </c:pt>
                <c:pt idx="128">
                  <c:v>1.4652031930808174</c:v>
                </c:pt>
                <c:pt idx="129">
                  <c:v>1.0504777199213555</c:v>
                </c:pt>
                <c:pt idx="130">
                  <c:v>-0.9658690450505516</c:v>
                </c:pt>
                <c:pt idx="131">
                  <c:v>-0.56516963077269289</c:v>
                </c:pt>
                <c:pt idx="132">
                  <c:v>-0.38216763064350728</c:v>
                </c:pt>
                <c:pt idx="133">
                  <c:v>-2.1104831520785199</c:v>
                </c:pt>
                <c:pt idx="134">
                  <c:v>0.91478779114559927</c:v>
                </c:pt>
                <c:pt idx="135">
                  <c:v>-1.2562750723172311</c:v>
                </c:pt>
                <c:pt idx="136">
                  <c:v>-0.20650588665591885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254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Sheet1!$F$2:$F$138</c:f>
              <c:numCache>
                <c:formatCode>0.00</c:formatCode>
                <c:ptCount val="137"/>
                <c:pt idx="0">
                  <c:v>-4.1987477864489637</c:v>
                </c:pt>
                <c:pt idx="1">
                  <c:v>-4.2170853261207748</c:v>
                </c:pt>
                <c:pt idx="2">
                  <c:v>-3.9065228561849663</c:v>
                </c:pt>
                <c:pt idx="3">
                  <c:v>-17.701903576610022</c:v>
                </c:pt>
                <c:pt idx="4">
                  <c:v>-17.805297339982015</c:v>
                </c:pt>
                <c:pt idx="5">
                  <c:v>-18.018108712954021</c:v>
                </c:pt>
                <c:pt idx="6">
                  <c:v>-28.781023777599458</c:v>
                </c:pt>
                <c:pt idx="7">
                  <c:v>-28.603413157320677</c:v>
                </c:pt>
                <c:pt idx="8">
                  <c:v>-28.749763617702122</c:v>
                </c:pt>
                <c:pt idx="9">
                  <c:v>-31.132909894586071</c:v>
                </c:pt>
                <c:pt idx="10">
                  <c:v>-30.321897797676939</c:v>
                </c:pt>
                <c:pt idx="11">
                  <c:v>-28.908185428976886</c:v>
                </c:pt>
                <c:pt idx="12">
                  <c:v>-29.419931533189782</c:v>
                </c:pt>
                <c:pt idx="13">
                  <c:v>-29.326131756321981</c:v>
                </c:pt>
                <c:pt idx="14">
                  <c:v>-29.063309069715203</c:v>
                </c:pt>
                <c:pt idx="15">
                  <c:v>-22.973117179533098</c:v>
                </c:pt>
                <c:pt idx="16">
                  <c:v>-23.042031048207175</c:v>
                </c:pt>
                <c:pt idx="17">
                  <c:v>-22.655536203643813</c:v>
                </c:pt>
                <c:pt idx="18">
                  <c:v>-14.372184498599072</c:v>
                </c:pt>
                <c:pt idx="19">
                  <c:v>-14.487596308307655</c:v>
                </c:pt>
                <c:pt idx="20">
                  <c:v>-14.382984280377714</c:v>
                </c:pt>
                <c:pt idx="21">
                  <c:v>-6.9347424886927094</c:v>
                </c:pt>
                <c:pt idx="22">
                  <c:v>-7.9201482997619488</c:v>
                </c:pt>
                <c:pt idx="23">
                  <c:v>-9.818959274256656</c:v>
                </c:pt>
                <c:pt idx="24">
                  <c:v>-6.6700587911198443</c:v>
                </c:pt>
                <c:pt idx="25">
                  <c:v>-6.6384080745108331</c:v>
                </c:pt>
                <c:pt idx="26">
                  <c:v>-7.3262326581796096</c:v>
                </c:pt>
                <c:pt idx="27">
                  <c:v>-9.7424981531642221</c:v>
                </c:pt>
                <c:pt idx="28">
                  <c:v>-9.5202574112397258</c:v>
                </c:pt>
                <c:pt idx="29">
                  <c:v>-9.4668571925477689</c:v>
                </c:pt>
                <c:pt idx="30">
                  <c:v>-11.083560090364939</c:v>
                </c:pt>
                <c:pt idx="31">
                  <c:v>-11.034747741520622</c:v>
                </c:pt>
                <c:pt idx="32">
                  <c:v>-10.967700754525438</c:v>
                </c:pt>
                <c:pt idx="33">
                  <c:v>-16.119119001968478</c:v>
                </c:pt>
                <c:pt idx="34">
                  <c:v>-16.249529415720655</c:v>
                </c:pt>
                <c:pt idx="35">
                  <c:v>-16.299840321352747</c:v>
                </c:pt>
                <c:pt idx="36">
                  <c:v>-16.542412875175525</c:v>
                </c:pt>
                <c:pt idx="37">
                  <c:v>-16.884486999181028</c:v>
                </c:pt>
                <c:pt idx="38">
                  <c:v>-16.736626592518039</c:v>
                </c:pt>
                <c:pt idx="39">
                  <c:v>-17.228180245055306</c:v>
                </c:pt>
                <c:pt idx="40">
                  <c:v>-17.213305233201623</c:v>
                </c:pt>
                <c:pt idx="41">
                  <c:v>-17.025601583350607</c:v>
                </c:pt>
                <c:pt idx="42">
                  <c:v>-17.024991718381582</c:v>
                </c:pt>
                <c:pt idx="43">
                  <c:v>-17.178331097759578</c:v>
                </c:pt>
                <c:pt idx="44">
                  <c:v>-17.517211370533236</c:v>
                </c:pt>
                <c:pt idx="45">
                  <c:v>-14.757440079441867</c:v>
                </c:pt>
                <c:pt idx="46">
                  <c:v>-14.566227673521562</c:v>
                </c:pt>
                <c:pt idx="47">
                  <c:v>-14.283500530268478</c:v>
                </c:pt>
                <c:pt idx="48">
                  <c:v>-15.350955449480718</c:v>
                </c:pt>
                <c:pt idx="49">
                  <c:v>-15.175862019217506</c:v>
                </c:pt>
                <c:pt idx="50">
                  <c:v>-15.062054078738546</c:v>
                </c:pt>
                <c:pt idx="51">
                  <c:v>-13.374511315892541</c:v>
                </c:pt>
                <c:pt idx="52">
                  <c:v>-13.038377732124692</c:v>
                </c:pt>
                <c:pt idx="53">
                  <c:v>-12.81958342093599</c:v>
                </c:pt>
                <c:pt idx="54">
                  <c:v>-14.024383761218193</c:v>
                </c:pt>
                <c:pt idx="55">
                  <c:v>-13.829449535556829</c:v>
                </c:pt>
                <c:pt idx="56">
                  <c:v>-13.60518215541124</c:v>
                </c:pt>
                <c:pt idx="57">
                  <c:v>-13.685159294406194</c:v>
                </c:pt>
                <c:pt idx="58">
                  <c:v>-13.501295537444651</c:v>
                </c:pt>
                <c:pt idx="59">
                  <c:v>-13.598654947124144</c:v>
                </c:pt>
                <c:pt idx="60">
                  <c:v>-9.9109345036240075</c:v>
                </c:pt>
                <c:pt idx="61">
                  <c:v>-9.8513517103877728</c:v>
                </c:pt>
                <c:pt idx="62">
                  <c:v>-9.9050459573205885</c:v>
                </c:pt>
                <c:pt idx="63">
                  <c:v>-8.1341778036607391</c:v>
                </c:pt>
                <c:pt idx="64">
                  <c:v>-8.3587931076492072</c:v>
                </c:pt>
                <c:pt idx="65">
                  <c:v>-8.4774299275823797</c:v>
                </c:pt>
                <c:pt idx="66">
                  <c:v>-3.9201993361879821</c:v>
                </c:pt>
                <c:pt idx="67">
                  <c:v>-4.0647812786045581</c:v>
                </c:pt>
                <c:pt idx="68">
                  <c:v>-3.9239986618663591</c:v>
                </c:pt>
                <c:pt idx="69">
                  <c:v>-0.31096258241452418</c:v>
                </c:pt>
                <c:pt idx="70">
                  <c:v>-0.39115486992994436</c:v>
                </c:pt>
                <c:pt idx="71">
                  <c:v>-0.42860089450746203</c:v>
                </c:pt>
                <c:pt idx="72">
                  <c:v>3.4449644655604343</c:v>
                </c:pt>
                <c:pt idx="73">
                  <c:v>3.547731244178228</c:v>
                </c:pt>
                <c:pt idx="74">
                  <c:v>3.7552444581476081</c:v>
                </c:pt>
                <c:pt idx="75">
                  <c:v>5.2527900557926523</c:v>
                </c:pt>
                <c:pt idx="76">
                  <c:v>5.3830739695607637</c:v>
                </c:pt>
                <c:pt idx="77">
                  <c:v>5.0882987503466408</c:v>
                </c:pt>
                <c:pt idx="78">
                  <c:v>5.2113583885209662</c:v>
                </c:pt>
                <c:pt idx="79">
                  <c:v>5.3388274703967467</c:v>
                </c:pt>
                <c:pt idx="80">
                  <c:v>5.4719025807868809</c:v>
                </c:pt>
                <c:pt idx="81">
                  <c:v>6.2582057743448676</c:v>
                </c:pt>
                <c:pt idx="82">
                  <c:v>6.5848935687644241</c:v>
                </c:pt>
                <c:pt idx="83">
                  <c:v>6.9839866752210087</c:v>
                </c:pt>
                <c:pt idx="84">
                  <c:v>5.9357340385033979</c:v>
                </c:pt>
                <c:pt idx="85">
                  <c:v>6.0686035814044237</c:v>
                </c:pt>
                <c:pt idx="86">
                  <c:v>6.1547398685554651</c:v>
                </c:pt>
                <c:pt idx="87">
                  <c:v>5.8741495767935605</c:v>
                </c:pt>
                <c:pt idx="88">
                  <c:v>5.7503166061204505</c:v>
                </c:pt>
                <c:pt idx="89">
                  <c:v>5.7520068007087692</c:v>
                </c:pt>
                <c:pt idx="90">
                  <c:v>6.7917683185094795</c:v>
                </c:pt>
                <c:pt idx="91">
                  <c:v>6.7230810824907881</c:v>
                </c:pt>
                <c:pt idx="92">
                  <c:v>7.0487373939196836</c:v>
                </c:pt>
                <c:pt idx="93">
                  <c:v>6.484775553827907</c:v>
                </c:pt>
                <c:pt idx="94">
                  <c:v>6.1194645805727834</c:v>
                </c:pt>
                <c:pt idx="95">
                  <c:v>5.9456103071447712</c:v>
                </c:pt>
                <c:pt idx="96">
                  <c:v>5.7246384077708576</c:v>
                </c:pt>
                <c:pt idx="97">
                  <c:v>5.772859700202682</c:v>
                </c:pt>
                <c:pt idx="98">
                  <c:v>5.4977002475160006</c:v>
                </c:pt>
                <c:pt idx="99">
                  <c:v>6.3909576707999145</c:v>
                </c:pt>
                <c:pt idx="100">
                  <c:v>6.3113528800707446</c:v>
                </c:pt>
                <c:pt idx="101">
                  <c:v>6.0780475385726538</c:v>
                </c:pt>
                <c:pt idx="102">
                  <c:v>4.0319189249668037</c:v>
                </c:pt>
                <c:pt idx="103">
                  <c:v>4.110416215128045</c:v>
                </c:pt>
                <c:pt idx="104">
                  <c:v>3.8400074650405207</c:v>
                </c:pt>
                <c:pt idx="105">
                  <c:v>3.2010781018647889</c:v>
                </c:pt>
                <c:pt idx="106">
                  <c:v>3.0458428869734422</c:v>
                </c:pt>
                <c:pt idx="107">
                  <c:v>2.7495507121926215</c:v>
                </c:pt>
                <c:pt idx="108">
                  <c:v>2.3472955170534622</c:v>
                </c:pt>
                <c:pt idx="109">
                  <c:v>1.7113974941445695</c:v>
                </c:pt>
                <c:pt idx="110">
                  <c:v>1.7916985439603357</c:v>
                </c:pt>
                <c:pt idx="111">
                  <c:v>-0.32078122606512371</c:v>
                </c:pt>
                <c:pt idx="112">
                  <c:v>-0.460404222500504</c:v>
                </c:pt>
                <c:pt idx="113">
                  <c:v>-0.29889564906869159</c:v>
                </c:pt>
                <c:pt idx="114">
                  <c:v>-0.27393692226007615</c:v>
                </c:pt>
                <c:pt idx="115">
                  <c:v>-0.54592619110983265</c:v>
                </c:pt>
                <c:pt idx="116">
                  <c:v>-0.51165814211366789</c:v>
                </c:pt>
                <c:pt idx="117">
                  <c:v>-0.32769011704856327</c:v>
                </c:pt>
                <c:pt idx="118">
                  <c:v>-0.23504994956451433</c:v>
                </c:pt>
                <c:pt idx="119">
                  <c:v>-0.46746157175796249</c:v>
                </c:pt>
                <c:pt idx="120">
                  <c:v>0.44215676468911297</c:v>
                </c:pt>
                <c:pt idx="121">
                  <c:v>0.76722291308713308</c:v>
                </c:pt>
                <c:pt idx="122">
                  <c:v>1.0361640038320539</c:v>
                </c:pt>
                <c:pt idx="123">
                  <c:v>0.486467952084295</c:v>
                </c:pt>
                <c:pt idx="124">
                  <c:v>0.53619141285913274</c:v>
                </c:pt>
                <c:pt idx="125">
                  <c:v>0.47066165626925266</c:v>
                </c:pt>
                <c:pt idx="126">
                  <c:v>1.1933311794864085</c:v>
                </c:pt>
                <c:pt idx="127">
                  <c:v>0.96127252363814053</c:v>
                </c:pt>
                <c:pt idx="128">
                  <c:v>1.1464191638587857</c:v>
                </c:pt>
                <c:pt idx="129">
                  <c:v>1.6773489086876723</c:v>
                </c:pt>
                <c:pt idx="130">
                  <c:v>1.8280040418439054</c:v>
                </c:pt>
                <c:pt idx="131">
                  <c:v>2.3151579779088949</c:v>
                </c:pt>
                <c:pt idx="132">
                  <c:v>0.910754001993205</c:v>
                </c:pt>
                <c:pt idx="133">
                  <c:v>0.96628867403983232</c:v>
                </c:pt>
                <c:pt idx="134">
                  <c:v>1.0047271372177227</c:v>
                </c:pt>
                <c:pt idx="135">
                  <c:v>-0.94877018392844747</c:v>
                </c:pt>
                <c:pt idx="136">
                  <c:v>-0.93749189832424995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25400"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Sheet1!$G$2:$G$138</c:f>
              <c:numCache>
                <c:formatCode>0.00</c:formatCode>
                <c:ptCount val="137"/>
                <c:pt idx="0">
                  <c:v>7.1918706316659353</c:v>
                </c:pt>
                <c:pt idx="1">
                  <c:v>4.9084758511780073</c:v>
                </c:pt>
                <c:pt idx="2">
                  <c:v>3.4711350098189264</c:v>
                </c:pt>
                <c:pt idx="3">
                  <c:v>1.3347476091613775</c:v>
                </c:pt>
                <c:pt idx="4">
                  <c:v>8.0804683927228713E-2</c:v>
                </c:pt>
                <c:pt idx="5">
                  <c:v>-2.9991386399607793</c:v>
                </c:pt>
                <c:pt idx="6">
                  <c:v>-6.549426452405255</c:v>
                </c:pt>
                <c:pt idx="7">
                  <c:v>-9.6712588017581442</c:v>
                </c:pt>
                <c:pt idx="8">
                  <c:v>-11.756850630656695</c:v>
                </c:pt>
                <c:pt idx="9">
                  <c:v>-14.184186692217821</c:v>
                </c:pt>
                <c:pt idx="10">
                  <c:v>-15.63191936206016</c:v>
                </c:pt>
                <c:pt idx="11">
                  <c:v>-15.604746865874345</c:v>
                </c:pt>
                <c:pt idx="12">
                  <c:v>-15.351731674644009</c:v>
                </c:pt>
                <c:pt idx="13">
                  <c:v>-15.506848980075649</c:v>
                </c:pt>
                <c:pt idx="14">
                  <c:v>-15.470142954464908</c:v>
                </c:pt>
                <c:pt idx="15">
                  <c:v>-15.666543497796088</c:v>
                </c:pt>
                <c:pt idx="16">
                  <c:v>-14.386008827801216</c:v>
                </c:pt>
                <c:pt idx="17">
                  <c:v>-11.192064418182698</c:v>
                </c:pt>
                <c:pt idx="18">
                  <c:v>-9.1999093144570914</c:v>
                </c:pt>
                <c:pt idx="19">
                  <c:v>-5.7526616228027603</c:v>
                </c:pt>
                <c:pt idx="20">
                  <c:v>-1.8603226195676461</c:v>
                </c:pt>
                <c:pt idx="21">
                  <c:v>1.4586393042218408</c:v>
                </c:pt>
                <c:pt idx="22">
                  <c:v>2.876337863133875</c:v>
                </c:pt>
                <c:pt idx="23">
                  <c:v>3.9088594393309042</c:v>
                </c:pt>
                <c:pt idx="24">
                  <c:v>6.5623070409719357</c:v>
                </c:pt>
                <c:pt idx="25">
                  <c:v>7.60868525000748</c:v>
                </c:pt>
                <c:pt idx="26">
                  <c:v>8.5970591739523368</c:v>
                </c:pt>
                <c:pt idx="27">
                  <c:v>9.1106913717977598</c:v>
                </c:pt>
                <c:pt idx="28">
                  <c:v>7.2656985759793429</c:v>
                </c:pt>
                <c:pt idx="29">
                  <c:v>6.8467493952020551</c:v>
                </c:pt>
                <c:pt idx="30">
                  <c:v>7.5585687227861156</c:v>
                </c:pt>
                <c:pt idx="31">
                  <c:v>5.9055455163111601</c:v>
                </c:pt>
                <c:pt idx="32">
                  <c:v>3.6382982016729919</c:v>
                </c:pt>
                <c:pt idx="33">
                  <c:v>1.8304093414368598</c:v>
                </c:pt>
                <c:pt idx="34">
                  <c:v>1.0378580314692658</c:v>
                </c:pt>
                <c:pt idx="35">
                  <c:v>0.83295169504177347</c:v>
                </c:pt>
                <c:pt idx="36">
                  <c:v>-2.0389856088797056</c:v>
                </c:pt>
                <c:pt idx="37">
                  <c:v>-3.0377731600357594</c:v>
                </c:pt>
                <c:pt idx="38">
                  <c:v>-2.8292050362321817</c:v>
                </c:pt>
                <c:pt idx="39">
                  <c:v>-0.90425776616852216</c:v>
                </c:pt>
                <c:pt idx="40">
                  <c:v>-3.9373654446779551</c:v>
                </c:pt>
                <c:pt idx="41">
                  <c:v>-4.2631863230941089</c:v>
                </c:pt>
                <c:pt idx="42">
                  <c:v>-3.7310547504242044</c:v>
                </c:pt>
                <c:pt idx="43">
                  <c:v>-3.5137788981940492</c:v>
                </c:pt>
                <c:pt idx="44">
                  <c:v>-3.5768569803680159</c:v>
                </c:pt>
                <c:pt idx="45">
                  <c:v>-3.0884317521389448</c:v>
                </c:pt>
                <c:pt idx="46">
                  <c:v>-1.963825880702718</c:v>
                </c:pt>
                <c:pt idx="47">
                  <c:v>-2.2782026831351865</c:v>
                </c:pt>
                <c:pt idx="48">
                  <c:v>-1.650194058456693</c:v>
                </c:pt>
                <c:pt idx="49">
                  <c:v>-1.1634098963261963</c:v>
                </c:pt>
                <c:pt idx="50">
                  <c:v>-2.3473439061553534</c:v>
                </c:pt>
                <c:pt idx="51">
                  <c:v>-1.6772429281086738</c:v>
                </c:pt>
                <c:pt idx="52">
                  <c:v>3.6277101162294381</c:v>
                </c:pt>
                <c:pt idx="53">
                  <c:v>4.3911237417839102</c:v>
                </c:pt>
                <c:pt idx="54">
                  <c:v>1.2413649177649686</c:v>
                </c:pt>
                <c:pt idx="55">
                  <c:v>2.1507827541363977</c:v>
                </c:pt>
                <c:pt idx="56">
                  <c:v>1.7395763837261509</c:v>
                </c:pt>
                <c:pt idx="57">
                  <c:v>2.8765778341041415</c:v>
                </c:pt>
                <c:pt idx="58">
                  <c:v>2.950446481374887</c:v>
                </c:pt>
                <c:pt idx="59">
                  <c:v>4.1228328813951052</c:v>
                </c:pt>
                <c:pt idx="60">
                  <c:v>2.4168404986389245</c:v>
                </c:pt>
                <c:pt idx="61">
                  <c:v>3.9024833544771051</c:v>
                </c:pt>
                <c:pt idx="62">
                  <c:v>4.1364631808421066</c:v>
                </c:pt>
                <c:pt idx="63">
                  <c:v>4.299337311473713</c:v>
                </c:pt>
                <c:pt idx="64">
                  <c:v>2.7752670820440226</c:v>
                </c:pt>
                <c:pt idx="65">
                  <c:v>2.4172986711556432</c:v>
                </c:pt>
                <c:pt idx="66">
                  <c:v>4.4944345395673828</c:v>
                </c:pt>
                <c:pt idx="67">
                  <c:v>4.833218151863564</c:v>
                </c:pt>
                <c:pt idx="68">
                  <c:v>7.0162398365184728</c:v>
                </c:pt>
                <c:pt idx="69">
                  <c:v>6.8573883436489735</c:v>
                </c:pt>
                <c:pt idx="70">
                  <c:v>8.5438280242107503</c:v>
                </c:pt>
                <c:pt idx="71">
                  <c:v>9.2729044698399576</c:v>
                </c:pt>
                <c:pt idx="72">
                  <c:v>11.207314613095971</c:v>
                </c:pt>
                <c:pt idx="73">
                  <c:v>11.177532282394885</c:v>
                </c:pt>
                <c:pt idx="74">
                  <c:v>12.951466418422761</c:v>
                </c:pt>
                <c:pt idx="75">
                  <c:v>14.126930302270161</c:v>
                </c:pt>
                <c:pt idx="76">
                  <c:v>16.004111532592912</c:v>
                </c:pt>
                <c:pt idx="77">
                  <c:v>16.24177507861048</c:v>
                </c:pt>
                <c:pt idx="78">
                  <c:v>16.804584088226189</c:v>
                </c:pt>
                <c:pt idx="79">
                  <c:v>17.737028484492555</c:v>
                </c:pt>
                <c:pt idx="80">
                  <c:v>15.92915641636592</c:v>
                </c:pt>
                <c:pt idx="81">
                  <c:v>15.642922823398292</c:v>
                </c:pt>
                <c:pt idx="82">
                  <c:v>14.321430148822243</c:v>
                </c:pt>
                <c:pt idx="83">
                  <c:v>12.636622871082661</c:v>
                </c:pt>
                <c:pt idx="84">
                  <c:v>11.966377523650078</c:v>
                </c:pt>
                <c:pt idx="85">
                  <c:v>11.998737196982139</c:v>
                </c:pt>
                <c:pt idx="86">
                  <c:v>10.97812847911012</c:v>
                </c:pt>
                <c:pt idx="87">
                  <c:v>8.3760870461463668</c:v>
                </c:pt>
                <c:pt idx="88">
                  <c:v>7.5547958398986852</c:v>
                </c:pt>
                <c:pt idx="89">
                  <c:v>7.2477895335291667</c:v>
                </c:pt>
                <c:pt idx="90">
                  <c:v>7.1596851933072818</c:v>
                </c:pt>
                <c:pt idx="91">
                  <c:v>6.6005665045292083</c:v>
                </c:pt>
                <c:pt idx="92">
                  <c:v>8.0926537348349843</c:v>
                </c:pt>
                <c:pt idx="93">
                  <c:v>8.73212168938581</c:v>
                </c:pt>
                <c:pt idx="94">
                  <c:v>9.9984691757152682</c:v>
                </c:pt>
                <c:pt idx="95">
                  <c:v>10.367489388210403</c:v>
                </c:pt>
                <c:pt idx="96">
                  <c:v>12.067640857764776</c:v>
                </c:pt>
                <c:pt idx="97">
                  <c:v>11.656736768425631</c:v>
                </c:pt>
                <c:pt idx="98">
                  <c:v>13.06110360492988</c:v>
                </c:pt>
                <c:pt idx="99">
                  <c:v>10.873977171985725</c:v>
                </c:pt>
                <c:pt idx="100">
                  <c:v>10.881616584649173</c:v>
                </c:pt>
                <c:pt idx="101">
                  <c:v>9.8227108832985568</c:v>
                </c:pt>
                <c:pt idx="102">
                  <c:v>8.1634122201249273</c:v>
                </c:pt>
                <c:pt idx="103">
                  <c:v>6.3214469723587614</c:v>
                </c:pt>
                <c:pt idx="104">
                  <c:v>5.1400749133775028</c:v>
                </c:pt>
                <c:pt idx="105">
                  <c:v>4.7902439708487892</c:v>
                </c:pt>
                <c:pt idx="106">
                  <c:v>3.4241978023440289</c:v>
                </c:pt>
                <c:pt idx="107">
                  <c:v>2.4095202584326412</c:v>
                </c:pt>
                <c:pt idx="108">
                  <c:v>1.3477088122167853</c:v>
                </c:pt>
                <c:pt idx="109">
                  <c:v>0.88592587659703426</c:v>
                </c:pt>
                <c:pt idx="110">
                  <c:v>-0.79744331791494549</c:v>
                </c:pt>
                <c:pt idx="111">
                  <c:v>0.52207725656154058</c:v>
                </c:pt>
                <c:pt idx="112">
                  <c:v>-0.76718406453442334</c:v>
                </c:pt>
                <c:pt idx="113">
                  <c:v>-0.89584670663829624</c:v>
                </c:pt>
                <c:pt idx="114">
                  <c:v>-0.84525850944821446</c:v>
                </c:pt>
                <c:pt idx="115">
                  <c:v>-0.6613076575028517</c:v>
                </c:pt>
                <c:pt idx="116">
                  <c:v>-1.2506782393433782</c:v>
                </c:pt>
                <c:pt idx="117">
                  <c:v>-1.625178194617239</c:v>
                </c:pt>
                <c:pt idx="118">
                  <c:v>-2.6200640693471628</c:v>
                </c:pt>
                <c:pt idx="119">
                  <c:v>-3.0461684618042657</c:v>
                </c:pt>
                <c:pt idx="120">
                  <c:v>-2.9623151952195221</c:v>
                </c:pt>
                <c:pt idx="121">
                  <c:v>-3.2596906161051438</c:v>
                </c:pt>
                <c:pt idx="122">
                  <c:v>-3.861258164649406</c:v>
                </c:pt>
                <c:pt idx="123">
                  <c:v>-3.7651506811525333</c:v>
                </c:pt>
                <c:pt idx="124">
                  <c:v>-3.692030837413756</c:v>
                </c:pt>
                <c:pt idx="125">
                  <c:v>-3.2885274797954471</c:v>
                </c:pt>
                <c:pt idx="126">
                  <c:v>-3.9237783302506086</c:v>
                </c:pt>
                <c:pt idx="127">
                  <c:v>-4.7849143533616783</c:v>
                </c:pt>
                <c:pt idx="128">
                  <c:v>-4.6521615135234198</c:v>
                </c:pt>
                <c:pt idx="129">
                  <c:v>-3.6167620506626954</c:v>
                </c:pt>
                <c:pt idx="130">
                  <c:v>-3.428444680358802</c:v>
                </c:pt>
                <c:pt idx="131">
                  <c:v>-3.0323312385820995</c:v>
                </c:pt>
                <c:pt idx="132">
                  <c:v>-4.3846606249991043</c:v>
                </c:pt>
                <c:pt idx="133">
                  <c:v>-4.9480411262850659</c:v>
                </c:pt>
                <c:pt idx="134">
                  <c:v>-4.5529792924593693</c:v>
                </c:pt>
                <c:pt idx="135">
                  <c:v>-4.5635278865559963</c:v>
                </c:pt>
                <c:pt idx="136">
                  <c:v>-7.199118997681313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34-4A51-BAB5-CB94078999B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 w="254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Sheet1!$A$2:$A$138</c:f>
              <c:numCache>
                <c:formatCode>mmm\-yy</c:formatCode>
                <c:ptCount val="137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</c:numCache>
            </c:numRef>
          </c:cat>
          <c:val>
            <c:numRef>
              <c:f>Sheet1!$H$2:$H$138</c:f>
              <c:numCache>
                <c:formatCode>General</c:formatCode>
                <c:ptCount val="1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C8-44EA-8B37-7EF19D35F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0"/>
        <c:auto val="1"/>
        <c:lblOffset val="100"/>
        <c:baseTimeUnit val="months"/>
        <c:majorUnit val="12"/>
        <c:majorTimeUnit val="months"/>
        <c:minorUnit val="12"/>
        <c:minorTimeUnit val="months"/>
      </c:dateAx>
      <c:valAx>
        <c:axId val="1"/>
        <c:scaling>
          <c:orientation val="minMax"/>
          <c:max val="20"/>
          <c:min val="-35"/>
        </c:scaling>
        <c:delete val="0"/>
        <c:axPos val="l"/>
        <c:majorGridlines>
          <c:spPr>
            <a:ln w="12700"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 dirty="0"/>
                  <a:t>Annual  rate, %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5"/>
        <c:minorUnit val="5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 i="0" u="none" strike="noStrike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6"/>
        <c:delete val="1"/>
      </c:legendEntry>
      <c:layout>
        <c:manualLayout>
          <c:xMode val="edge"/>
          <c:yMode val="edge"/>
          <c:x val="0.43397182966947534"/>
          <c:y val="0.68569453668370484"/>
          <c:w val="0.50347040844315005"/>
          <c:h val="0.14539419803298603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cdko/mm23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v.uk/government/collections/uk-house-price-index-repor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605495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Sources: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Retail Prices Index: Long run series: 1947 to 2019</a:t>
            </a:r>
            <a:r>
              <a:rPr lang="en-GB" altLang="en-US" sz="1400" i="1" dirty="0">
                <a:solidFill>
                  <a:srgbClr val="000000"/>
                </a:solidFill>
              </a:rPr>
              <a:t> and </a:t>
            </a:r>
            <a:r>
              <a:rPr lang="en-GB" altLang="en-US" sz="1400" i="1" dirty="0">
                <a:solidFill>
                  <a:srgbClr val="000000"/>
                </a:solidFill>
                <a:hlinkClick r:id="rId4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" y="6380946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4. Real house price inflation rates</a:t>
            </a:r>
          </a:p>
        </p:txBody>
      </p:sp>
    </p:spTree>
    <p:extLst>
      <p:ext uri="{BB962C8B-B14F-4D97-AF65-F5344CB8AC3E}">
        <p14:creationId xmlns:p14="http://schemas.microsoft.com/office/powerpoint/2010/main" val="367336536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37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prices</dc:title>
  <dc:creator>Dean Garratt</dc:creator>
  <cp:lastModifiedBy>Garratt, Dean</cp:lastModifiedBy>
  <cp:revision>87</cp:revision>
  <dcterms:created xsi:type="dcterms:W3CDTF">2011-02-03T18:49:32Z</dcterms:created>
  <dcterms:modified xsi:type="dcterms:W3CDTF">2019-07-22T15:10:22Z</dcterms:modified>
</cp:coreProperties>
</file>