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800080"/>
    <a:srgbClr val="FFFFE7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>
      <p:cViewPr varScale="1">
        <p:scale>
          <a:sx n="109" d="100"/>
          <a:sy n="109" d="100"/>
        </p:scale>
        <p:origin x="8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699079129199694"/>
          <c:y val="4.1166210201985617E-2"/>
          <c:w val="0.80395558701229752"/>
          <c:h val="0.8490566037735849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Nominal house price inflation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Sheet1!$A$2:$A$602</c:f>
              <c:numCache>
                <c:formatCode>mmm\-yy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Sheet1!$B$2:$B$602</c:f>
              <c:numCache>
                <c:formatCode>General</c:formatCode>
                <c:ptCount val="601"/>
                <c:pt idx="3">
                  <c:v>6.2146892659999997</c:v>
                </c:pt>
                <c:pt idx="4">
                  <c:v>6.2146892659999997</c:v>
                </c:pt>
                <c:pt idx="5">
                  <c:v>6.2146892659999997</c:v>
                </c:pt>
                <c:pt idx="6">
                  <c:v>3.8251366120000001</c:v>
                </c:pt>
                <c:pt idx="7">
                  <c:v>3.8251366120000001</c:v>
                </c:pt>
                <c:pt idx="8">
                  <c:v>3.8251366120000001</c:v>
                </c:pt>
                <c:pt idx="9">
                  <c:v>5.4945054950000003</c:v>
                </c:pt>
                <c:pt idx="10">
                  <c:v>5.4945054950000003</c:v>
                </c:pt>
                <c:pt idx="11">
                  <c:v>5.4945054950000003</c:v>
                </c:pt>
                <c:pt idx="12">
                  <c:v>4.324324324</c:v>
                </c:pt>
                <c:pt idx="13">
                  <c:v>4.3243243292159992</c:v>
                </c:pt>
                <c:pt idx="14">
                  <c:v>4.3243243292159992</c:v>
                </c:pt>
                <c:pt idx="15">
                  <c:v>4.2553191533943497</c:v>
                </c:pt>
                <c:pt idx="16">
                  <c:v>4.2553191533943497</c:v>
                </c:pt>
                <c:pt idx="17">
                  <c:v>4.2553191533943497</c:v>
                </c:pt>
                <c:pt idx="18">
                  <c:v>7.8947368577912931</c:v>
                </c:pt>
                <c:pt idx="19">
                  <c:v>7.8947368577912931</c:v>
                </c:pt>
                <c:pt idx="20">
                  <c:v>7.8947368577912931</c:v>
                </c:pt>
                <c:pt idx="21">
                  <c:v>6.7708333338676292</c:v>
                </c:pt>
                <c:pt idx="22">
                  <c:v>6.7708333338676292</c:v>
                </c:pt>
                <c:pt idx="23">
                  <c:v>6.7708333338676292</c:v>
                </c:pt>
                <c:pt idx="24">
                  <c:v>8.8082901586130298</c:v>
                </c:pt>
                <c:pt idx="25">
                  <c:v>8.8082901586130298</c:v>
                </c:pt>
                <c:pt idx="26">
                  <c:v>8.8082901586130298</c:v>
                </c:pt>
                <c:pt idx="27">
                  <c:v>10.204081617784528</c:v>
                </c:pt>
                <c:pt idx="28">
                  <c:v>10.204081617784528</c:v>
                </c:pt>
                <c:pt idx="29">
                  <c:v>10.204081617784528</c:v>
                </c:pt>
                <c:pt idx="30">
                  <c:v>11.707317061102275</c:v>
                </c:pt>
                <c:pt idx="31">
                  <c:v>11.707317061102275</c:v>
                </c:pt>
                <c:pt idx="32">
                  <c:v>11.707317061102275</c:v>
                </c:pt>
                <c:pt idx="33">
                  <c:v>16.585365834559916</c:v>
                </c:pt>
                <c:pt idx="34">
                  <c:v>16.585365834559916</c:v>
                </c:pt>
                <c:pt idx="35">
                  <c:v>16.585365834559916</c:v>
                </c:pt>
                <c:pt idx="36">
                  <c:v>20.952380951041086</c:v>
                </c:pt>
                <c:pt idx="37">
                  <c:v>20.952380951041086</c:v>
                </c:pt>
                <c:pt idx="38">
                  <c:v>20.952380951041086</c:v>
                </c:pt>
                <c:pt idx="39">
                  <c:v>28.703703702226139</c:v>
                </c:pt>
                <c:pt idx="40">
                  <c:v>28.703703702226139</c:v>
                </c:pt>
                <c:pt idx="41">
                  <c:v>28.703703702226139</c:v>
                </c:pt>
                <c:pt idx="42">
                  <c:v>39.737991273605608</c:v>
                </c:pt>
                <c:pt idx="43">
                  <c:v>39.737991273605608</c:v>
                </c:pt>
                <c:pt idx="44">
                  <c:v>39.737991273605608</c:v>
                </c:pt>
                <c:pt idx="45">
                  <c:v>43.514644361808884</c:v>
                </c:pt>
                <c:pt idx="46">
                  <c:v>43.514644361808884</c:v>
                </c:pt>
                <c:pt idx="47">
                  <c:v>43.514644361808884</c:v>
                </c:pt>
                <c:pt idx="48">
                  <c:v>50.39370078297484</c:v>
                </c:pt>
                <c:pt idx="49">
                  <c:v>50.39370078297484</c:v>
                </c:pt>
                <c:pt idx="50">
                  <c:v>50.39370078297484</c:v>
                </c:pt>
                <c:pt idx="51">
                  <c:v>44.244604318776744</c:v>
                </c:pt>
                <c:pt idx="52">
                  <c:v>44.244604318776744</c:v>
                </c:pt>
                <c:pt idx="53">
                  <c:v>44.244604318776744</c:v>
                </c:pt>
                <c:pt idx="54">
                  <c:v>33.750000005578023</c:v>
                </c:pt>
                <c:pt idx="55">
                  <c:v>33.750000005578023</c:v>
                </c:pt>
                <c:pt idx="56">
                  <c:v>33.750000005578023</c:v>
                </c:pt>
                <c:pt idx="57">
                  <c:v>26.239067063052811</c:v>
                </c:pt>
                <c:pt idx="58">
                  <c:v>26.239067063052811</c:v>
                </c:pt>
                <c:pt idx="59">
                  <c:v>26.239067063052811</c:v>
                </c:pt>
                <c:pt idx="60">
                  <c:v>14.921465968822595</c:v>
                </c:pt>
                <c:pt idx="61">
                  <c:v>14.921465968822595</c:v>
                </c:pt>
                <c:pt idx="62">
                  <c:v>14.921465968822595</c:v>
                </c:pt>
                <c:pt idx="63">
                  <c:v>9.725685787373477</c:v>
                </c:pt>
                <c:pt idx="64">
                  <c:v>9.725685787373477</c:v>
                </c:pt>
                <c:pt idx="65">
                  <c:v>9.725685787373477</c:v>
                </c:pt>
                <c:pt idx="66">
                  <c:v>3.7383177493753204</c:v>
                </c:pt>
                <c:pt idx="67">
                  <c:v>3.7383177493753204</c:v>
                </c:pt>
                <c:pt idx="68">
                  <c:v>3.7383177493753204</c:v>
                </c:pt>
                <c:pt idx="69">
                  <c:v>3.926096998977425</c:v>
                </c:pt>
                <c:pt idx="70">
                  <c:v>3.926096998977425</c:v>
                </c:pt>
                <c:pt idx="71">
                  <c:v>3.926096998977425</c:v>
                </c:pt>
                <c:pt idx="72">
                  <c:v>2.9612756268580487</c:v>
                </c:pt>
                <c:pt idx="73">
                  <c:v>2.9612756268580487</c:v>
                </c:pt>
                <c:pt idx="74">
                  <c:v>2.9612756268580487</c:v>
                </c:pt>
                <c:pt idx="75">
                  <c:v>5.4545454606496548</c:v>
                </c:pt>
                <c:pt idx="76">
                  <c:v>5.4545454606496548</c:v>
                </c:pt>
                <c:pt idx="77">
                  <c:v>5.4545454606496548</c:v>
                </c:pt>
                <c:pt idx="78">
                  <c:v>7.6576576606050537</c:v>
                </c:pt>
                <c:pt idx="79">
                  <c:v>7.6576576606050537</c:v>
                </c:pt>
                <c:pt idx="80">
                  <c:v>7.6576576606050537</c:v>
                </c:pt>
                <c:pt idx="81">
                  <c:v>7.3333333272785888</c:v>
                </c:pt>
                <c:pt idx="82">
                  <c:v>7.3333333272785888</c:v>
                </c:pt>
                <c:pt idx="83">
                  <c:v>7.3333333272785888</c:v>
                </c:pt>
                <c:pt idx="84">
                  <c:v>9.0707964237594911</c:v>
                </c:pt>
                <c:pt idx="85">
                  <c:v>9.0707964237594911</c:v>
                </c:pt>
                <c:pt idx="86">
                  <c:v>9.0707964237594911</c:v>
                </c:pt>
                <c:pt idx="87">
                  <c:v>9.0517241634551446</c:v>
                </c:pt>
                <c:pt idx="88">
                  <c:v>9.0517241634551446</c:v>
                </c:pt>
                <c:pt idx="89">
                  <c:v>9.0517241634551446</c:v>
                </c:pt>
                <c:pt idx="90">
                  <c:v>8.3682007943646965</c:v>
                </c:pt>
                <c:pt idx="91">
                  <c:v>8.3682007943646965</c:v>
                </c:pt>
                <c:pt idx="92">
                  <c:v>8.3682007943646965</c:v>
                </c:pt>
                <c:pt idx="93">
                  <c:v>8.9026914931084171</c:v>
                </c:pt>
                <c:pt idx="94">
                  <c:v>8.9026914931084171</c:v>
                </c:pt>
                <c:pt idx="95">
                  <c:v>8.9026914931084171</c:v>
                </c:pt>
                <c:pt idx="96">
                  <c:v>7.5050710220755033</c:v>
                </c:pt>
                <c:pt idx="97">
                  <c:v>7.5050710220755033</c:v>
                </c:pt>
                <c:pt idx="98">
                  <c:v>7.5050710220755033</c:v>
                </c:pt>
                <c:pt idx="99">
                  <c:v>6.3241106577051855</c:v>
                </c:pt>
                <c:pt idx="100">
                  <c:v>6.3241106577051855</c:v>
                </c:pt>
                <c:pt idx="101">
                  <c:v>6.3241106577051855</c:v>
                </c:pt>
                <c:pt idx="102">
                  <c:v>6.9498069505410003</c:v>
                </c:pt>
                <c:pt idx="103">
                  <c:v>6.9498069505410003</c:v>
                </c:pt>
                <c:pt idx="104">
                  <c:v>6.9498069505410003</c:v>
                </c:pt>
                <c:pt idx="105">
                  <c:v>8.5551331257646197</c:v>
                </c:pt>
                <c:pt idx="106">
                  <c:v>8.5551331257646197</c:v>
                </c:pt>
                <c:pt idx="107">
                  <c:v>8.5551331257646197</c:v>
                </c:pt>
                <c:pt idx="108">
                  <c:v>10.188679243179481</c:v>
                </c:pt>
                <c:pt idx="109">
                  <c:v>10.188679243179481</c:v>
                </c:pt>
                <c:pt idx="110">
                  <c:v>10.188679243179481</c:v>
                </c:pt>
                <c:pt idx="111">
                  <c:v>13.754646793875791</c:v>
                </c:pt>
                <c:pt idx="112">
                  <c:v>13.754646793875791</c:v>
                </c:pt>
                <c:pt idx="113">
                  <c:v>13.754646793875791</c:v>
                </c:pt>
                <c:pt idx="114">
                  <c:v>18.231046938146264</c:v>
                </c:pt>
                <c:pt idx="115">
                  <c:v>18.231046938146264</c:v>
                </c:pt>
                <c:pt idx="116">
                  <c:v>18.231046938146264</c:v>
                </c:pt>
                <c:pt idx="117">
                  <c:v>22.767075304063447</c:v>
                </c:pt>
                <c:pt idx="118">
                  <c:v>22.767075304063447</c:v>
                </c:pt>
                <c:pt idx="119">
                  <c:v>22.767075304063447</c:v>
                </c:pt>
                <c:pt idx="120">
                  <c:v>26.369862990020877</c:v>
                </c:pt>
                <c:pt idx="121">
                  <c:v>26.369862990020877</c:v>
                </c:pt>
                <c:pt idx="122">
                  <c:v>26.369862990020877</c:v>
                </c:pt>
                <c:pt idx="123">
                  <c:v>29.901960851362318</c:v>
                </c:pt>
                <c:pt idx="124">
                  <c:v>29.901960851362318</c:v>
                </c:pt>
                <c:pt idx="125">
                  <c:v>29.901960851362318</c:v>
                </c:pt>
                <c:pt idx="126">
                  <c:v>30.687022964691941</c:v>
                </c:pt>
                <c:pt idx="127">
                  <c:v>30.687022964691941</c:v>
                </c:pt>
                <c:pt idx="128">
                  <c:v>30.687022964691941</c:v>
                </c:pt>
                <c:pt idx="129">
                  <c:v>30.242510675854241</c:v>
                </c:pt>
                <c:pt idx="130">
                  <c:v>30.242510675854241</c:v>
                </c:pt>
                <c:pt idx="131">
                  <c:v>30.242510675854241</c:v>
                </c:pt>
                <c:pt idx="132">
                  <c:v>28.590785948633339</c:v>
                </c:pt>
                <c:pt idx="133">
                  <c:v>28.590785948633339</c:v>
                </c:pt>
                <c:pt idx="134">
                  <c:v>28.590785948633339</c:v>
                </c:pt>
                <c:pt idx="135">
                  <c:v>24.150943342469152</c:v>
                </c:pt>
                <c:pt idx="136">
                  <c:v>24.150943342469152</c:v>
                </c:pt>
                <c:pt idx="137">
                  <c:v>24.150943342469152</c:v>
                </c:pt>
                <c:pt idx="138">
                  <c:v>19.976635476319</c:v>
                </c:pt>
                <c:pt idx="139">
                  <c:v>19.976635476319</c:v>
                </c:pt>
                <c:pt idx="140">
                  <c:v>19.976635476319</c:v>
                </c:pt>
                <c:pt idx="141">
                  <c:v>12.705366930031866</c:v>
                </c:pt>
                <c:pt idx="142">
                  <c:v>12.705366930031866</c:v>
                </c:pt>
                <c:pt idx="143">
                  <c:v>12.705366930031866</c:v>
                </c:pt>
                <c:pt idx="144">
                  <c:v>8.6406743798288357</c:v>
                </c:pt>
                <c:pt idx="145">
                  <c:v>8.6406743798288357</c:v>
                </c:pt>
                <c:pt idx="146">
                  <c:v>8.6406743798288357</c:v>
                </c:pt>
                <c:pt idx="147">
                  <c:v>7.2948328261411524</c:v>
                </c:pt>
                <c:pt idx="148">
                  <c:v>7.2948328261411524</c:v>
                </c:pt>
                <c:pt idx="149">
                  <c:v>7.2948328261411524</c:v>
                </c:pt>
                <c:pt idx="150">
                  <c:v>4.7711782175645787</c:v>
                </c:pt>
                <c:pt idx="151">
                  <c:v>4.7711782175645787</c:v>
                </c:pt>
                <c:pt idx="152">
                  <c:v>4.7711782175645787</c:v>
                </c:pt>
                <c:pt idx="153">
                  <c:v>2.5267249853309344</c:v>
                </c:pt>
                <c:pt idx="154">
                  <c:v>2.5267249853309344</c:v>
                </c:pt>
                <c:pt idx="155">
                  <c:v>2.5267249853309344</c:v>
                </c:pt>
                <c:pt idx="156">
                  <c:v>-0.19398639968786019</c:v>
                </c:pt>
                <c:pt idx="157">
                  <c:v>-0.19398639968786019</c:v>
                </c:pt>
                <c:pt idx="158">
                  <c:v>-0.19398639968786019</c:v>
                </c:pt>
                <c:pt idx="159">
                  <c:v>1.4164306025406099</c:v>
                </c:pt>
                <c:pt idx="160">
                  <c:v>1.4164306025406099</c:v>
                </c:pt>
                <c:pt idx="161">
                  <c:v>1.4164306025406099</c:v>
                </c:pt>
                <c:pt idx="162">
                  <c:v>2.3234200708619559</c:v>
                </c:pt>
                <c:pt idx="163">
                  <c:v>2.3234200708619559</c:v>
                </c:pt>
                <c:pt idx="164">
                  <c:v>2.3234200708619559</c:v>
                </c:pt>
                <c:pt idx="165">
                  <c:v>5.8767772119879726</c:v>
                </c:pt>
                <c:pt idx="166">
                  <c:v>5.8767772119879726</c:v>
                </c:pt>
                <c:pt idx="167">
                  <c:v>5.8767772119879726</c:v>
                </c:pt>
                <c:pt idx="168">
                  <c:v>11.758989286711152</c:v>
                </c:pt>
                <c:pt idx="169">
                  <c:v>11.758989286711152</c:v>
                </c:pt>
                <c:pt idx="170">
                  <c:v>11.758989286711152</c:v>
                </c:pt>
                <c:pt idx="171">
                  <c:v>10.800744887494933</c:v>
                </c:pt>
                <c:pt idx="172">
                  <c:v>10.800744887494933</c:v>
                </c:pt>
                <c:pt idx="173">
                  <c:v>10.800744887494933</c:v>
                </c:pt>
                <c:pt idx="174">
                  <c:v>12.624886444750643</c:v>
                </c:pt>
                <c:pt idx="175">
                  <c:v>12.624886444750643</c:v>
                </c:pt>
                <c:pt idx="176">
                  <c:v>12.624886444750643</c:v>
                </c:pt>
                <c:pt idx="177">
                  <c:v>11.906893504813159</c:v>
                </c:pt>
                <c:pt idx="178">
                  <c:v>11.906893504813159</c:v>
                </c:pt>
                <c:pt idx="179">
                  <c:v>11.906893504813159</c:v>
                </c:pt>
                <c:pt idx="180">
                  <c:v>9.5652174132717533</c:v>
                </c:pt>
                <c:pt idx="181">
                  <c:v>9.5652174132717533</c:v>
                </c:pt>
                <c:pt idx="182">
                  <c:v>9.5652174132717533</c:v>
                </c:pt>
                <c:pt idx="183">
                  <c:v>9.2436974998547417</c:v>
                </c:pt>
                <c:pt idx="184">
                  <c:v>9.2436974998547417</c:v>
                </c:pt>
                <c:pt idx="185">
                  <c:v>9.2436974998547417</c:v>
                </c:pt>
                <c:pt idx="186">
                  <c:v>8.8709677624310093</c:v>
                </c:pt>
                <c:pt idx="187">
                  <c:v>8.8709677624310093</c:v>
                </c:pt>
                <c:pt idx="188">
                  <c:v>8.8709677624310093</c:v>
                </c:pt>
                <c:pt idx="189">
                  <c:v>9.5999999691163573</c:v>
                </c:pt>
                <c:pt idx="190">
                  <c:v>9.5999999691163573</c:v>
                </c:pt>
                <c:pt idx="191">
                  <c:v>9.5999999691163573</c:v>
                </c:pt>
                <c:pt idx="192">
                  <c:v>8.7301587093782107</c:v>
                </c:pt>
                <c:pt idx="193">
                  <c:v>8.7301587093782107</c:v>
                </c:pt>
                <c:pt idx="194">
                  <c:v>8.7301587093782107</c:v>
                </c:pt>
                <c:pt idx="195">
                  <c:v>9.2307692016328389</c:v>
                </c:pt>
                <c:pt idx="196">
                  <c:v>9.2307692016328389</c:v>
                </c:pt>
                <c:pt idx="197">
                  <c:v>9.2307692016328389</c:v>
                </c:pt>
                <c:pt idx="198">
                  <c:v>7.407407396600159</c:v>
                </c:pt>
                <c:pt idx="199">
                  <c:v>7.407407396600159</c:v>
                </c:pt>
                <c:pt idx="200">
                  <c:v>7.407407396600159</c:v>
                </c:pt>
                <c:pt idx="201">
                  <c:v>9.4890510969893178</c:v>
                </c:pt>
                <c:pt idx="202">
                  <c:v>9.4890510969893178</c:v>
                </c:pt>
                <c:pt idx="203">
                  <c:v>9.4890510969893178</c:v>
                </c:pt>
                <c:pt idx="204">
                  <c:v>11.678832130430534</c:v>
                </c:pt>
                <c:pt idx="205">
                  <c:v>11.678832130430534</c:v>
                </c:pt>
                <c:pt idx="206">
                  <c:v>11.678832130430534</c:v>
                </c:pt>
                <c:pt idx="207">
                  <c:v>12.676056336074565</c:v>
                </c:pt>
                <c:pt idx="208">
                  <c:v>12.676056336074565</c:v>
                </c:pt>
                <c:pt idx="209">
                  <c:v>12.676056336074565</c:v>
                </c:pt>
                <c:pt idx="210">
                  <c:v>15.172413792869238</c:v>
                </c:pt>
                <c:pt idx="211">
                  <c:v>15.172413792869238</c:v>
                </c:pt>
                <c:pt idx="212">
                  <c:v>15.172413792869238</c:v>
                </c:pt>
                <c:pt idx="213">
                  <c:v>14.666666667104364</c:v>
                </c:pt>
                <c:pt idx="214">
                  <c:v>14.666666667104364</c:v>
                </c:pt>
                <c:pt idx="215">
                  <c:v>14.666666667104364</c:v>
                </c:pt>
                <c:pt idx="216">
                  <c:v>15.686274494027774</c:v>
                </c:pt>
                <c:pt idx="217">
                  <c:v>15.686274494027774</c:v>
                </c:pt>
                <c:pt idx="218">
                  <c:v>15.686274494027774</c:v>
                </c:pt>
                <c:pt idx="219">
                  <c:v>15.625000011540754</c:v>
                </c:pt>
                <c:pt idx="220">
                  <c:v>15.625000011540754</c:v>
                </c:pt>
                <c:pt idx="221">
                  <c:v>15.625000011540754</c:v>
                </c:pt>
                <c:pt idx="222">
                  <c:v>16.167664666421278</c:v>
                </c:pt>
                <c:pt idx="223">
                  <c:v>16.167664666421278</c:v>
                </c:pt>
                <c:pt idx="224">
                  <c:v>16.167664666421278</c:v>
                </c:pt>
                <c:pt idx="225">
                  <c:v>19.470520041365567</c:v>
                </c:pt>
                <c:pt idx="226">
                  <c:v>19.470520041365567</c:v>
                </c:pt>
                <c:pt idx="227">
                  <c:v>19.470520041365567</c:v>
                </c:pt>
                <c:pt idx="228">
                  <c:v>20.966792593154015</c:v>
                </c:pt>
                <c:pt idx="229">
                  <c:v>20.966792593154015</c:v>
                </c:pt>
                <c:pt idx="230">
                  <c:v>20.966792593154015</c:v>
                </c:pt>
                <c:pt idx="231">
                  <c:v>22.726548956091509</c:v>
                </c:pt>
                <c:pt idx="232">
                  <c:v>22.726548956091509</c:v>
                </c:pt>
                <c:pt idx="233">
                  <c:v>22.726548956091509</c:v>
                </c:pt>
                <c:pt idx="234">
                  <c:v>32.588074784909111</c:v>
                </c:pt>
                <c:pt idx="235">
                  <c:v>32.588074784909111</c:v>
                </c:pt>
                <c:pt idx="236">
                  <c:v>32.588074784909111</c:v>
                </c:pt>
                <c:pt idx="237">
                  <c:v>32.867132850040697</c:v>
                </c:pt>
                <c:pt idx="238">
                  <c:v>32.867132850040697</c:v>
                </c:pt>
                <c:pt idx="239">
                  <c:v>32.867132850040697</c:v>
                </c:pt>
                <c:pt idx="240">
                  <c:v>30.201342289287826</c:v>
                </c:pt>
                <c:pt idx="241">
                  <c:v>30.201342289287826</c:v>
                </c:pt>
                <c:pt idx="242">
                  <c:v>30.201342289287826</c:v>
                </c:pt>
                <c:pt idx="243">
                  <c:v>27.215189851592843</c:v>
                </c:pt>
                <c:pt idx="244">
                  <c:v>27.215189851592843</c:v>
                </c:pt>
                <c:pt idx="245">
                  <c:v>27.215189851592843</c:v>
                </c:pt>
                <c:pt idx="246">
                  <c:v>16.201117320467716</c:v>
                </c:pt>
                <c:pt idx="247">
                  <c:v>16.201117320467716</c:v>
                </c:pt>
                <c:pt idx="248">
                  <c:v>16.201117320467716</c:v>
                </c:pt>
                <c:pt idx="249">
                  <c:v>7.3684210532011001</c:v>
                </c:pt>
                <c:pt idx="250">
                  <c:v>7.3684210532011001</c:v>
                </c:pt>
                <c:pt idx="251">
                  <c:v>7.3684210532011001</c:v>
                </c:pt>
                <c:pt idx="252">
                  <c:v>2.8872146462123212</c:v>
                </c:pt>
                <c:pt idx="253">
                  <c:v>2.8872146462123212</c:v>
                </c:pt>
                <c:pt idx="254">
                  <c:v>2.8872146462123212</c:v>
                </c:pt>
                <c:pt idx="255">
                  <c:v>-1.5887660316389145</c:v>
                </c:pt>
                <c:pt idx="256">
                  <c:v>-1.5887660316389145</c:v>
                </c:pt>
                <c:pt idx="257">
                  <c:v>-1.5887660316389145</c:v>
                </c:pt>
                <c:pt idx="258">
                  <c:v>-3.1750901119023149</c:v>
                </c:pt>
                <c:pt idx="259">
                  <c:v>-3.1750901119023149</c:v>
                </c:pt>
                <c:pt idx="260">
                  <c:v>-3.1750901119023149</c:v>
                </c:pt>
                <c:pt idx="261">
                  <c:v>-2.74275213056886</c:v>
                </c:pt>
                <c:pt idx="262">
                  <c:v>-2.74275213056886</c:v>
                </c:pt>
                <c:pt idx="263">
                  <c:v>-2.74275213056886</c:v>
                </c:pt>
                <c:pt idx="264">
                  <c:v>-1.9980020063542054</c:v>
                </c:pt>
                <c:pt idx="265">
                  <c:v>-1.9980020063542054</c:v>
                </c:pt>
                <c:pt idx="266">
                  <c:v>-1.9980020063542054</c:v>
                </c:pt>
                <c:pt idx="267">
                  <c:v>-1.5120967762017834</c:v>
                </c:pt>
                <c:pt idx="268">
                  <c:v>-1.5120967762017834</c:v>
                </c:pt>
                <c:pt idx="269">
                  <c:v>-1.5120967762017834</c:v>
                </c:pt>
                <c:pt idx="270">
                  <c:v>-1.3861386213410269</c:v>
                </c:pt>
                <c:pt idx="271">
                  <c:v>-1.3861386213410269</c:v>
                </c:pt>
                <c:pt idx="272">
                  <c:v>-1.3861386213410269</c:v>
                </c:pt>
                <c:pt idx="273">
                  <c:v>-0.80402010732412366</c:v>
                </c:pt>
                <c:pt idx="274">
                  <c:v>-0.80402010732412366</c:v>
                </c:pt>
                <c:pt idx="275">
                  <c:v>-0.80402010732412366</c:v>
                </c:pt>
                <c:pt idx="276">
                  <c:v>-1.0193679874344346</c:v>
                </c:pt>
                <c:pt idx="277">
                  <c:v>-1.0193679874344346</c:v>
                </c:pt>
                <c:pt idx="278">
                  <c:v>-1.0193679874344346</c:v>
                </c:pt>
                <c:pt idx="279">
                  <c:v>-2.9682702072203067</c:v>
                </c:pt>
                <c:pt idx="280">
                  <c:v>-2.9682702072203067</c:v>
                </c:pt>
                <c:pt idx="281">
                  <c:v>-2.9682702072203067</c:v>
                </c:pt>
                <c:pt idx="282">
                  <c:v>-4.5385080130393218</c:v>
                </c:pt>
                <c:pt idx="283">
                  <c:v>-4.5385080130393218</c:v>
                </c:pt>
                <c:pt idx="284">
                  <c:v>-4.5385080130393218</c:v>
                </c:pt>
                <c:pt idx="285">
                  <c:v>-7.3513193617279509</c:v>
                </c:pt>
                <c:pt idx="286">
                  <c:v>-7.3513193617279509</c:v>
                </c:pt>
                <c:pt idx="287">
                  <c:v>-7.3513193617279509</c:v>
                </c:pt>
                <c:pt idx="288">
                  <c:v>-5.3446709677274393</c:v>
                </c:pt>
                <c:pt idx="289">
                  <c:v>-5.3446709677274393</c:v>
                </c:pt>
                <c:pt idx="290">
                  <c:v>-5.3446709677274393</c:v>
                </c:pt>
                <c:pt idx="291">
                  <c:v>-2.2615535925164125</c:v>
                </c:pt>
                <c:pt idx="292">
                  <c:v>-2.2615535925164125</c:v>
                </c:pt>
                <c:pt idx="293">
                  <c:v>-2.2615535925164125</c:v>
                </c:pt>
                <c:pt idx="294">
                  <c:v>-0.49019606824262962</c:v>
                </c:pt>
                <c:pt idx="295">
                  <c:v>-0.49019606824262962</c:v>
                </c:pt>
                <c:pt idx="296">
                  <c:v>-0.49019606824262962</c:v>
                </c:pt>
                <c:pt idx="297">
                  <c:v>1.5290519935719771</c:v>
                </c:pt>
                <c:pt idx="298">
                  <c:v>1.5290519935719771</c:v>
                </c:pt>
                <c:pt idx="299">
                  <c:v>1.5290519935719771</c:v>
                </c:pt>
                <c:pt idx="300">
                  <c:v>2.1298174296936812</c:v>
                </c:pt>
                <c:pt idx="301">
                  <c:v>2.1298174296936812</c:v>
                </c:pt>
                <c:pt idx="302">
                  <c:v>2.1298174296936812</c:v>
                </c:pt>
                <c:pt idx="303">
                  <c:v>2.7162977894444826</c:v>
                </c:pt>
                <c:pt idx="304">
                  <c:v>2.7162977894444826</c:v>
                </c:pt>
                <c:pt idx="305">
                  <c:v>2.7162977894444826</c:v>
                </c:pt>
                <c:pt idx="306">
                  <c:v>2.2660098375790123</c:v>
                </c:pt>
                <c:pt idx="307">
                  <c:v>2.2660098375790123</c:v>
                </c:pt>
                <c:pt idx="308">
                  <c:v>2.2660098375790123</c:v>
                </c:pt>
                <c:pt idx="309">
                  <c:v>3.5140562256987051</c:v>
                </c:pt>
                <c:pt idx="310">
                  <c:v>3.5140562256987051</c:v>
                </c:pt>
                <c:pt idx="311">
                  <c:v>3.5140562256987051</c:v>
                </c:pt>
                <c:pt idx="312">
                  <c:v>1.4895729948213365</c:v>
                </c:pt>
                <c:pt idx="313">
                  <c:v>1.4895729948213365</c:v>
                </c:pt>
                <c:pt idx="314">
                  <c:v>1.4895729948213365</c:v>
                </c:pt>
                <c:pt idx="315">
                  <c:v>1.1753183125121296</c:v>
                </c:pt>
                <c:pt idx="316">
                  <c:v>1.1753183125121296</c:v>
                </c:pt>
                <c:pt idx="317">
                  <c:v>1.1753183125121296</c:v>
                </c:pt>
                <c:pt idx="318">
                  <c:v>0.38535645383086931</c:v>
                </c:pt>
                <c:pt idx="319">
                  <c:v>0.38535645383086931</c:v>
                </c:pt>
                <c:pt idx="320">
                  <c:v>0.38535645383086931</c:v>
                </c:pt>
                <c:pt idx="321">
                  <c:v>-0.29097963966393703</c:v>
                </c:pt>
                <c:pt idx="322">
                  <c:v>-0.29097963966393703</c:v>
                </c:pt>
                <c:pt idx="323">
                  <c:v>-0.29097963966393703</c:v>
                </c:pt>
                <c:pt idx="324">
                  <c:v>2.0547945247487149</c:v>
                </c:pt>
                <c:pt idx="325">
                  <c:v>2.0547945247487149</c:v>
                </c:pt>
                <c:pt idx="326">
                  <c:v>2.0547945247487149</c:v>
                </c:pt>
                <c:pt idx="327">
                  <c:v>1.0648596206506191</c:v>
                </c:pt>
                <c:pt idx="328">
                  <c:v>1.0648596206506191</c:v>
                </c:pt>
                <c:pt idx="329">
                  <c:v>1.0648596206506191</c:v>
                </c:pt>
                <c:pt idx="330">
                  <c:v>4.1266794619267753</c:v>
                </c:pt>
                <c:pt idx="331">
                  <c:v>4.1266794619267753</c:v>
                </c:pt>
                <c:pt idx="332">
                  <c:v>4.1266794619267753</c:v>
                </c:pt>
                <c:pt idx="333">
                  <c:v>7.392996109647207</c:v>
                </c:pt>
                <c:pt idx="334">
                  <c:v>7.392996109647207</c:v>
                </c:pt>
                <c:pt idx="335">
                  <c:v>7.392996109647207</c:v>
                </c:pt>
                <c:pt idx="336">
                  <c:v>7.2866730587732302</c:v>
                </c:pt>
                <c:pt idx="337">
                  <c:v>7.2866730587732302</c:v>
                </c:pt>
                <c:pt idx="338">
                  <c:v>7.2866730587732302</c:v>
                </c:pt>
                <c:pt idx="339">
                  <c:v>9.3869731938448009</c:v>
                </c:pt>
                <c:pt idx="340">
                  <c:v>9.3869731938448009</c:v>
                </c:pt>
                <c:pt idx="341">
                  <c:v>9.3869731938448009</c:v>
                </c:pt>
                <c:pt idx="342">
                  <c:v>10.599078342188331</c:v>
                </c:pt>
                <c:pt idx="343">
                  <c:v>10.599078342188331</c:v>
                </c:pt>
                <c:pt idx="344">
                  <c:v>10.599078342188331</c:v>
                </c:pt>
                <c:pt idx="345">
                  <c:v>7.8804347892337399</c:v>
                </c:pt>
                <c:pt idx="346">
                  <c:v>7.8804347892337399</c:v>
                </c:pt>
                <c:pt idx="347">
                  <c:v>7.8804347892337399</c:v>
                </c:pt>
                <c:pt idx="348">
                  <c:v>9.1152814960402342</c:v>
                </c:pt>
                <c:pt idx="349">
                  <c:v>9.1152814960402342</c:v>
                </c:pt>
                <c:pt idx="350">
                  <c:v>9.1152814960402342</c:v>
                </c:pt>
                <c:pt idx="351">
                  <c:v>12.609457094572447</c:v>
                </c:pt>
                <c:pt idx="352">
                  <c:v>12.609457094572447</c:v>
                </c:pt>
                <c:pt idx="353">
                  <c:v>12.609457094572447</c:v>
                </c:pt>
                <c:pt idx="354">
                  <c:v>11.833333336789963</c:v>
                </c:pt>
                <c:pt idx="355">
                  <c:v>11.833333336789963</c:v>
                </c:pt>
                <c:pt idx="356">
                  <c:v>11.833333336789963</c:v>
                </c:pt>
                <c:pt idx="357">
                  <c:v>12.174643151019495</c:v>
                </c:pt>
                <c:pt idx="358">
                  <c:v>12.174643151019495</c:v>
                </c:pt>
                <c:pt idx="359">
                  <c:v>12.174643151019495</c:v>
                </c:pt>
                <c:pt idx="360">
                  <c:v>10.073710072782658</c:v>
                </c:pt>
                <c:pt idx="361">
                  <c:v>10.073710072782658</c:v>
                </c:pt>
                <c:pt idx="362">
                  <c:v>10.073710072782658</c:v>
                </c:pt>
                <c:pt idx="363">
                  <c:v>8.9424572171009942</c:v>
                </c:pt>
                <c:pt idx="364">
                  <c:v>8.9424572171009942</c:v>
                </c:pt>
                <c:pt idx="365">
                  <c:v>8.9424572171009942</c:v>
                </c:pt>
                <c:pt idx="366">
                  <c:v>10.506706418152234</c:v>
                </c:pt>
                <c:pt idx="367">
                  <c:v>10.506706418152234</c:v>
                </c:pt>
                <c:pt idx="368">
                  <c:v>10.506706418152234</c:v>
                </c:pt>
                <c:pt idx="369">
                  <c:v>13.847305391235624</c:v>
                </c:pt>
                <c:pt idx="370">
                  <c:v>13.847305391235624</c:v>
                </c:pt>
                <c:pt idx="371">
                  <c:v>13.847305391235624</c:v>
                </c:pt>
                <c:pt idx="372">
                  <c:v>16.071428575102708</c:v>
                </c:pt>
                <c:pt idx="373">
                  <c:v>16.071428575102708</c:v>
                </c:pt>
                <c:pt idx="374">
                  <c:v>16.071428575102708</c:v>
                </c:pt>
                <c:pt idx="375">
                  <c:v>17.416131347290349</c:v>
                </c:pt>
                <c:pt idx="376">
                  <c:v>17.416131347290349</c:v>
                </c:pt>
                <c:pt idx="377">
                  <c:v>17.416131347290349</c:v>
                </c:pt>
                <c:pt idx="378">
                  <c:v>13.014160485032944</c:v>
                </c:pt>
                <c:pt idx="379">
                  <c:v>13.014160485032944</c:v>
                </c:pt>
                <c:pt idx="380">
                  <c:v>13.014160485032944</c:v>
                </c:pt>
                <c:pt idx="381">
                  <c:v>13.47797501488264</c:v>
                </c:pt>
                <c:pt idx="382">
                  <c:v>13.47797501488264</c:v>
                </c:pt>
                <c:pt idx="383">
                  <c:v>13.47797501488264</c:v>
                </c:pt>
                <c:pt idx="384">
                  <c:v>10.064102569859847</c:v>
                </c:pt>
                <c:pt idx="385">
                  <c:v>10.064102569859847</c:v>
                </c:pt>
                <c:pt idx="386">
                  <c:v>10.064102569859847</c:v>
                </c:pt>
                <c:pt idx="387">
                  <c:v>8.1458966481144177</c:v>
                </c:pt>
                <c:pt idx="388">
                  <c:v>8.1458966481144177</c:v>
                </c:pt>
                <c:pt idx="389">
                  <c:v>8.1458966481144177</c:v>
                </c:pt>
                <c:pt idx="390">
                  <c:v>9.9642004697138589</c:v>
                </c:pt>
                <c:pt idx="391">
                  <c:v>9.9642004697138589</c:v>
                </c:pt>
                <c:pt idx="392">
                  <c:v>9.9642004697138589</c:v>
                </c:pt>
                <c:pt idx="393">
                  <c:v>4.634994206046839</c:v>
                </c:pt>
                <c:pt idx="394">
                  <c:v>4.634994206046839</c:v>
                </c:pt>
                <c:pt idx="395">
                  <c:v>4.634994206046839</c:v>
                </c:pt>
                <c:pt idx="396">
                  <c:v>4.8179965042278328</c:v>
                </c:pt>
                <c:pt idx="397">
                  <c:v>8.6196854771379332</c:v>
                </c:pt>
                <c:pt idx="398">
                  <c:v>12.421374439311041</c:v>
                </c:pt>
                <c:pt idx="399">
                  <c:v>9.9710511213377924</c:v>
                </c:pt>
                <c:pt idx="400">
                  <c:v>12.801573912020967</c:v>
                </c:pt>
                <c:pt idx="401">
                  <c:v>17.414277692193696</c:v>
                </c:pt>
                <c:pt idx="402">
                  <c:v>14.247694024267796</c:v>
                </c:pt>
                <c:pt idx="403">
                  <c:v>16.777536609285974</c:v>
                </c:pt>
                <c:pt idx="404">
                  <c:v>19.610960392532174</c:v>
                </c:pt>
                <c:pt idx="405">
                  <c:v>22.990863831877647</c:v>
                </c:pt>
                <c:pt idx="406">
                  <c:v>24.230066409910286</c:v>
                </c:pt>
                <c:pt idx="407">
                  <c:v>28.360741976255177</c:v>
                </c:pt>
                <c:pt idx="408">
                  <c:v>27.875647623959466</c:v>
                </c:pt>
                <c:pt idx="409">
                  <c:v>22.10000006276935</c:v>
                </c:pt>
                <c:pt idx="410">
                  <c:v>20.483091813830814</c:v>
                </c:pt>
                <c:pt idx="411">
                  <c:v>21.734985721418116</c:v>
                </c:pt>
                <c:pt idx="412">
                  <c:v>17.843866217791234</c:v>
                </c:pt>
                <c:pt idx="413">
                  <c:v>13.482142871090833</c:v>
                </c:pt>
                <c:pt idx="414">
                  <c:v>14.526129252372563</c:v>
                </c:pt>
                <c:pt idx="415">
                  <c:v>14.038128289946251</c:v>
                </c:pt>
                <c:pt idx="416">
                  <c:v>10.998307913426039</c:v>
                </c:pt>
                <c:pt idx="417">
                  <c:v>12.090680065006351</c:v>
                </c:pt>
                <c:pt idx="418">
                  <c:v>9.7256858195513001</c:v>
                </c:pt>
                <c:pt idx="419">
                  <c:v>8.2864038845292658</c:v>
                </c:pt>
                <c:pt idx="420">
                  <c:v>9.7244732753553542</c:v>
                </c:pt>
                <c:pt idx="421">
                  <c:v>9.8280097581912553</c:v>
                </c:pt>
                <c:pt idx="422">
                  <c:v>7.7786688605639478</c:v>
                </c:pt>
                <c:pt idx="423">
                  <c:v>10.023492613365024</c:v>
                </c:pt>
                <c:pt idx="424">
                  <c:v>12.14511040382364</c:v>
                </c:pt>
                <c:pt idx="425">
                  <c:v>13.847364241728066</c:v>
                </c:pt>
                <c:pt idx="426">
                  <c:v>14.307811290150982</c:v>
                </c:pt>
                <c:pt idx="427">
                  <c:v>13.60182365580987</c:v>
                </c:pt>
                <c:pt idx="428">
                  <c:v>13.719512220618954</c:v>
                </c:pt>
                <c:pt idx="429">
                  <c:v>12.584269666748357</c:v>
                </c:pt>
                <c:pt idx="430">
                  <c:v>13.712121227665691</c:v>
                </c:pt>
                <c:pt idx="431">
                  <c:v>10.698365497043728</c:v>
                </c:pt>
                <c:pt idx="432">
                  <c:v>9.9704579190100944</c:v>
                </c:pt>
                <c:pt idx="433">
                  <c:v>10.929822244985937</c:v>
                </c:pt>
                <c:pt idx="434">
                  <c:v>11.590247907259926</c:v>
                </c:pt>
                <c:pt idx="435">
                  <c:v>8.263182350878628</c:v>
                </c:pt>
                <c:pt idx="436">
                  <c:v>8.1173941544628381</c:v>
                </c:pt>
                <c:pt idx="437">
                  <c:v>7.0927939443327368</c:v>
                </c:pt>
                <c:pt idx="438">
                  <c:v>6.1966870078283689</c:v>
                </c:pt>
                <c:pt idx="439">
                  <c:v>5.4159634527356078</c:v>
                </c:pt>
                <c:pt idx="440">
                  <c:v>5.4634944487724875</c:v>
                </c:pt>
                <c:pt idx="441">
                  <c:v>4.4821114961390824</c:v>
                </c:pt>
                <c:pt idx="442">
                  <c:v>4.9326951648539712</c:v>
                </c:pt>
                <c:pt idx="443">
                  <c:v>6.2856288309407402</c:v>
                </c:pt>
                <c:pt idx="444">
                  <c:v>6.1983062476907866</c:v>
                </c:pt>
                <c:pt idx="445">
                  <c:v>6.4741100049275166</c:v>
                </c:pt>
                <c:pt idx="446">
                  <c:v>6.4641021456156658</c:v>
                </c:pt>
                <c:pt idx="447">
                  <c:v>7.2532623594319281</c:v>
                </c:pt>
                <c:pt idx="448">
                  <c:v>7.1195751526479976</c:v>
                </c:pt>
                <c:pt idx="449">
                  <c:v>7.2828290171482024</c:v>
                </c:pt>
                <c:pt idx="450">
                  <c:v>7.4431748197919783</c:v>
                </c:pt>
                <c:pt idx="451">
                  <c:v>7.9064438757635758</c:v>
                </c:pt>
                <c:pt idx="452">
                  <c:v>8.5152860791031202</c:v>
                </c:pt>
                <c:pt idx="453">
                  <c:v>9.3697778855985021</c:v>
                </c:pt>
                <c:pt idx="454">
                  <c:v>9.6067094935416595</c:v>
                </c:pt>
                <c:pt idx="455">
                  <c:v>10.367748522489579</c:v>
                </c:pt>
                <c:pt idx="456">
                  <c:v>10.494487416209008</c:v>
                </c:pt>
                <c:pt idx="457">
                  <c:v>10.628295098756411</c:v>
                </c:pt>
                <c:pt idx="458">
                  <c:v>10.589858442703006</c:v>
                </c:pt>
                <c:pt idx="459">
                  <c:v>10.422190155117891</c:v>
                </c:pt>
                <c:pt idx="460">
                  <c:v>10.638666945923916</c:v>
                </c:pt>
                <c:pt idx="461">
                  <c:v>10.800060019930996</c:v>
                </c:pt>
                <c:pt idx="462">
                  <c:v>10.601495285721846</c:v>
                </c:pt>
                <c:pt idx="463">
                  <c:v>10.316993176319105</c:v>
                </c:pt>
                <c:pt idx="464">
                  <c:v>10.011633310811463</c:v>
                </c:pt>
                <c:pt idx="465">
                  <c:v>9.1160031810249755</c:v>
                </c:pt>
                <c:pt idx="466">
                  <c:v>8.5000121040235008</c:v>
                </c:pt>
                <c:pt idx="467">
                  <c:v>6.9983725015906284</c:v>
                </c:pt>
                <c:pt idx="468">
                  <c:v>5.105115125085856</c:v>
                </c:pt>
                <c:pt idx="469">
                  <c:v>3.9058718324927924</c:v>
                </c:pt>
                <c:pt idx="470">
                  <c:v>2.355806151672085</c:v>
                </c:pt>
                <c:pt idx="471">
                  <c:v>0.49669972491403969</c:v>
                </c:pt>
                <c:pt idx="472">
                  <c:v>-3.419452262999359E-2</c:v>
                </c:pt>
                <c:pt idx="473">
                  <c:v>-2.4242096026478079</c:v>
                </c:pt>
                <c:pt idx="474">
                  <c:v>-4.6879964108860932</c:v>
                </c:pt>
                <c:pt idx="475">
                  <c:v>-7.2151404759197426</c:v>
                </c:pt>
                <c:pt idx="476">
                  <c:v>-9.6680545388403516</c:v>
                </c:pt>
                <c:pt idx="477">
                  <c:v>-11.293766250437445</c:v>
                </c:pt>
                <c:pt idx="478">
                  <c:v>-13.743404523266598</c:v>
                </c:pt>
                <c:pt idx="479">
                  <c:v>-14.926129099719464</c:v>
                </c:pt>
                <c:pt idx="480">
                  <c:v>-15.366270257258305</c:v>
                </c:pt>
                <c:pt idx="481">
                  <c:v>-15.618711358575135</c:v>
                </c:pt>
                <c:pt idx="482">
                  <c:v>-15.528132967631691</c:v>
                </c:pt>
                <c:pt idx="483">
                  <c:v>-14.903634539389298</c:v>
                </c:pt>
                <c:pt idx="484">
                  <c:v>-14.252605966427758</c:v>
                </c:pt>
                <c:pt idx="485">
                  <c:v>-12.247434453710165</c:v>
                </c:pt>
                <c:pt idx="486">
                  <c:v>-9.6871822562560279</c:v>
                </c:pt>
                <c:pt idx="487">
                  <c:v>-6.8526750386715003</c:v>
                </c:pt>
                <c:pt idx="488">
                  <c:v>-3.6967079669934968</c:v>
                </c:pt>
                <c:pt idx="489">
                  <c:v>-1.041877037037505</c:v>
                </c:pt>
                <c:pt idx="490">
                  <c:v>2.1653596664238806</c:v>
                </c:pt>
                <c:pt idx="491">
                  <c:v>4.4282048805252172</c:v>
                </c:pt>
                <c:pt idx="492">
                  <c:v>6.5094132612247142</c:v>
                </c:pt>
                <c:pt idx="493">
                  <c:v>8.0237464965406087</c:v>
                </c:pt>
                <c:pt idx="494">
                  <c:v>8.6923685784872813</c:v>
                </c:pt>
                <c:pt idx="495">
                  <c:v>9.0956296019302574</c:v>
                </c:pt>
                <c:pt idx="496">
                  <c:v>8.127275898483429</c:v>
                </c:pt>
                <c:pt idx="497">
                  <c:v>7.6005238759365223</c:v>
                </c:pt>
                <c:pt idx="498">
                  <c:v>6.7747916876978742</c:v>
                </c:pt>
                <c:pt idx="499">
                  <c:v>5.7260291851733394</c:v>
                </c:pt>
                <c:pt idx="500">
                  <c:v>4.6325688388616664</c:v>
                </c:pt>
                <c:pt idx="501">
                  <c:v>2.7759197241819988</c:v>
                </c:pt>
                <c:pt idx="502">
                  <c:v>1.2138700819081887</c:v>
                </c:pt>
                <c:pt idx="503">
                  <c:v>0.36953019626940731</c:v>
                </c:pt>
                <c:pt idx="504">
                  <c:v>-0.1007288337608101</c:v>
                </c:pt>
                <c:pt idx="505">
                  <c:v>-0.87708751511968963</c:v>
                </c:pt>
                <c:pt idx="506">
                  <c:v>-1.3279962552413975</c:v>
                </c:pt>
                <c:pt idx="507">
                  <c:v>-1.0644314857652355</c:v>
                </c:pt>
                <c:pt idx="508">
                  <c:v>-1.9761728575169866</c:v>
                </c:pt>
                <c:pt idx="509">
                  <c:v>-2.2923066203307512</c:v>
                </c:pt>
                <c:pt idx="510">
                  <c:v>-2.0534821042482365</c:v>
                </c:pt>
                <c:pt idx="511">
                  <c:v>-1.9890972014929402</c:v>
                </c:pt>
                <c:pt idx="512">
                  <c:v>-1.9820953807158159</c:v>
                </c:pt>
                <c:pt idx="513">
                  <c:v>-1.9711548612954477</c:v>
                </c:pt>
                <c:pt idx="514">
                  <c:v>-0.74328881958030957</c:v>
                </c:pt>
                <c:pt idx="515">
                  <c:v>-0.98098642764397082</c:v>
                </c:pt>
                <c:pt idx="516">
                  <c:v>-0.83189330551614349</c:v>
                </c:pt>
                <c:pt idx="517">
                  <c:v>-0.57571707906469016</c:v>
                </c:pt>
                <c:pt idx="518">
                  <c:v>0.18037557336026055</c:v>
                </c:pt>
                <c:pt idx="519">
                  <c:v>-0.21640928447277563</c:v>
                </c:pt>
                <c:pt idx="520">
                  <c:v>0.55272877479316596</c:v>
                </c:pt>
                <c:pt idx="521">
                  <c:v>1.368831282617881</c:v>
                </c:pt>
                <c:pt idx="522">
                  <c:v>0.4917908375277979</c:v>
                </c:pt>
                <c:pt idx="523">
                  <c:v>0.54972789704152558</c:v>
                </c:pt>
                <c:pt idx="524">
                  <c:v>0.44328179766913062</c:v>
                </c:pt>
                <c:pt idx="525">
                  <c:v>0.84470885645816718</c:v>
                </c:pt>
                <c:pt idx="526">
                  <c:v>0.87648448852543448</c:v>
                </c:pt>
                <c:pt idx="527">
                  <c:v>1.0745865051371262</c:v>
                </c:pt>
                <c:pt idx="528">
                  <c:v>1.0892232212584958</c:v>
                </c:pt>
                <c:pt idx="529">
                  <c:v>1.34498928827342</c:v>
                </c:pt>
                <c:pt idx="530">
                  <c:v>1.647595681616264</c:v>
                </c:pt>
                <c:pt idx="531">
                  <c:v>1.4782774297622341</c:v>
                </c:pt>
                <c:pt idx="532">
                  <c:v>1.6855488606683073</c:v>
                </c:pt>
                <c:pt idx="533">
                  <c:v>1.5321139162603938</c:v>
                </c:pt>
                <c:pt idx="534">
                  <c:v>2.279459182185966</c:v>
                </c:pt>
                <c:pt idx="535">
                  <c:v>2.9724077402185904</c:v>
                </c:pt>
                <c:pt idx="536">
                  <c:v>3.407436447101869</c:v>
                </c:pt>
                <c:pt idx="537">
                  <c:v>3.7192601118425066</c:v>
                </c:pt>
                <c:pt idx="538">
                  <c:v>4.2099099064192105</c:v>
                </c:pt>
                <c:pt idx="539">
                  <c:v>5.4060855741310023</c:v>
                </c:pt>
                <c:pt idx="540">
                  <c:v>6.2406838940425997</c:v>
                </c:pt>
                <c:pt idx="541">
                  <c:v>6.7025376496772875</c:v>
                </c:pt>
                <c:pt idx="542">
                  <c:v>6.4354311134275077</c:v>
                </c:pt>
                <c:pt idx="543">
                  <c:v>7.7472141038358613</c:v>
                </c:pt>
                <c:pt idx="544">
                  <c:v>8.3177160950611526</c:v>
                </c:pt>
                <c:pt idx="545">
                  <c:v>8.3536590838152431</c:v>
                </c:pt>
                <c:pt idx="546">
                  <c:v>8.6584525793931633</c:v>
                </c:pt>
                <c:pt idx="547">
                  <c:v>9.0633086539772947</c:v>
                </c:pt>
                <c:pt idx="548">
                  <c:v>9.108703229175271</c:v>
                </c:pt>
                <c:pt idx="549">
                  <c:v>9.3946465884309251</c:v>
                </c:pt>
                <c:pt idx="550">
                  <c:v>8.4250056079882043</c:v>
                </c:pt>
                <c:pt idx="551">
                  <c:v>7.6971567421303417</c:v>
                </c:pt>
                <c:pt idx="552">
                  <c:v>7.0056044157592856</c:v>
                </c:pt>
                <c:pt idx="553">
                  <c:v>6.654123291936533</c:v>
                </c:pt>
                <c:pt idx="554">
                  <c:v>6.6840919437974673</c:v>
                </c:pt>
                <c:pt idx="555">
                  <c:v>5.2814318868005614</c:v>
                </c:pt>
                <c:pt idx="556">
                  <c:v>5.3034351313502652</c:v>
                </c:pt>
                <c:pt idx="557">
                  <c:v>5.1983651990582169</c:v>
                </c:pt>
                <c:pt idx="558">
                  <c:v>5.4991020553764391</c:v>
                </c:pt>
                <c:pt idx="559">
                  <c:v>5.2316652078305248</c:v>
                </c:pt>
                <c:pt idx="560">
                  <c:v>5.3350521044097574</c:v>
                </c:pt>
                <c:pt idx="561">
                  <c:v>5.6343473945683265</c:v>
                </c:pt>
                <c:pt idx="562">
                  <c:v>6.8061746193743415</c:v>
                </c:pt>
                <c:pt idx="563">
                  <c:v>6.9134331758343794</c:v>
                </c:pt>
                <c:pt idx="564">
                  <c:v>7.7608677476879651</c:v>
                </c:pt>
                <c:pt idx="565">
                  <c:v>7.7360997161970086</c:v>
                </c:pt>
                <c:pt idx="566">
                  <c:v>8.2499496034077264</c:v>
                </c:pt>
                <c:pt idx="567">
                  <c:v>7.8760693608281054</c:v>
                </c:pt>
                <c:pt idx="568">
                  <c:v>7.9663346542664621</c:v>
                </c:pt>
                <c:pt idx="569">
                  <c:v>8.1727002257755981</c:v>
                </c:pt>
                <c:pt idx="570">
                  <c:v>7.4874009422351104</c:v>
                </c:pt>
                <c:pt idx="571">
                  <c:v>6.5214537677858289</c:v>
                </c:pt>
                <c:pt idx="572">
                  <c:v>6.1404159846626616</c:v>
                </c:pt>
                <c:pt idx="573">
                  <c:v>5.646034079057527</c:v>
                </c:pt>
                <c:pt idx="574">
                  <c:v>5.33231448546102</c:v>
                </c:pt>
                <c:pt idx="575">
                  <c:v>5.1627823535998418</c:v>
                </c:pt>
                <c:pt idx="576">
                  <c:v>4.6830231406695813</c:v>
                </c:pt>
                <c:pt idx="577">
                  <c:v>4.8392237486923753</c:v>
                </c:pt>
                <c:pt idx="578">
                  <c:v>3.7324584024486525</c:v>
                </c:pt>
                <c:pt idx="579">
                  <c:v>4.8153830654772198</c:v>
                </c:pt>
                <c:pt idx="580">
                  <c:v>4.2296898226989041</c:v>
                </c:pt>
                <c:pt idx="581">
                  <c:v>4.125940670271997</c:v>
                </c:pt>
                <c:pt idx="582">
                  <c:v>4.3819087745315999</c:v>
                </c:pt>
                <c:pt idx="583">
                  <c:v>4.8464746229762907</c:v>
                </c:pt>
                <c:pt idx="584">
                  <c:v>4.6147090297052173</c:v>
                </c:pt>
                <c:pt idx="585">
                  <c:v>5.0534152908191041</c:v>
                </c:pt>
                <c:pt idx="586">
                  <c:v>4.2648744184937923</c:v>
                </c:pt>
                <c:pt idx="587">
                  <c:v>4.4845446376513047</c:v>
                </c:pt>
                <c:pt idx="588">
                  <c:v>4.3395166611663685</c:v>
                </c:pt>
                <c:pt idx="589">
                  <c:v>4.2933589710352438</c:v>
                </c:pt>
                <c:pt idx="590">
                  <c:v>3.9788678446484851</c:v>
                </c:pt>
                <c:pt idx="591">
                  <c:v>3.3635562277374</c:v>
                </c:pt>
                <c:pt idx="592">
                  <c:v>3.2384116525417546</c:v>
                </c:pt>
                <c:pt idx="593">
                  <c:v>2.9226904792931196</c:v>
                </c:pt>
                <c:pt idx="594">
                  <c:v>2.9279011650230671</c:v>
                </c:pt>
                <c:pt idx="595">
                  <c:v>2.9010258581771708</c:v>
                </c:pt>
                <c:pt idx="596">
                  <c:v>3.1405560604977074</c:v>
                </c:pt>
                <c:pt idx="597">
                  <c:v>2.8309756720544939</c:v>
                </c:pt>
                <c:pt idx="598">
                  <c:v>2.8610403649736975</c:v>
                </c:pt>
                <c:pt idx="599">
                  <c:v>2.1903444311561091</c:v>
                </c:pt>
                <c:pt idx="600">
                  <c:v>1.6616608442685181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598-4C6D-93C0-8C58DCF0A1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 house price inflation</c:v>
                </c:pt>
              </c:strCache>
            </c:strRef>
          </c:tx>
          <c:spPr>
            <a:ln w="38100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numRef>
              <c:f>Sheet1!$A$2:$A$602</c:f>
              <c:numCache>
                <c:formatCode>mmm\-yy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Sheet1!$C$2:$C$602</c:f>
              <c:numCache>
                <c:formatCode>General</c:formatCode>
                <c:ptCount val="601"/>
                <c:pt idx="3">
                  <c:v>0.64885403373427553</c:v>
                </c:pt>
                <c:pt idx="4">
                  <c:v>0.79557247984759771</c:v>
                </c:pt>
                <c:pt idx="5">
                  <c:v>0.8191680537227346</c:v>
                </c:pt>
                <c:pt idx="6">
                  <c:v>-1.4489995158368119</c:v>
                </c:pt>
                <c:pt idx="7">
                  <c:v>-1.0109687479124765</c:v>
                </c:pt>
                <c:pt idx="8">
                  <c:v>-1.1476203094632482</c:v>
                </c:pt>
                <c:pt idx="9">
                  <c:v>0.17417742680429546</c:v>
                </c:pt>
                <c:pt idx="10">
                  <c:v>0.18946572590748156</c:v>
                </c:pt>
                <c:pt idx="11">
                  <c:v>0.67877915741712325</c:v>
                </c:pt>
                <c:pt idx="12">
                  <c:v>-0.55202510826860796</c:v>
                </c:pt>
                <c:pt idx="13">
                  <c:v>-0.52455271707149287</c:v>
                </c:pt>
                <c:pt idx="14">
                  <c:v>-0.78961313790244614</c:v>
                </c:pt>
                <c:pt idx="15">
                  <c:v>-1.2090975746456465</c:v>
                </c:pt>
                <c:pt idx="16">
                  <c:v>-1.6242793133032802</c:v>
                </c:pt>
                <c:pt idx="17">
                  <c:v>-1.4651373159276866</c:v>
                </c:pt>
                <c:pt idx="18">
                  <c:v>1.1421410816574356</c:v>
                </c:pt>
                <c:pt idx="19">
                  <c:v>0.9859458055893956</c:v>
                </c:pt>
                <c:pt idx="20">
                  <c:v>0.73099416669135964</c:v>
                </c:pt>
                <c:pt idx="21">
                  <c:v>-0.67163762238048852</c:v>
                </c:pt>
                <c:pt idx="22">
                  <c:v>-1.0486018636858989</c:v>
                </c:pt>
                <c:pt idx="23">
                  <c:v>-0.99688602243224478</c:v>
                </c:pt>
                <c:pt idx="24">
                  <c:v>0.28544758744227805</c:v>
                </c:pt>
                <c:pt idx="25">
                  <c:v>0.19959275306777863</c:v>
                </c:pt>
                <c:pt idx="26">
                  <c:v>-1.4003638031250079E-2</c:v>
                </c:pt>
                <c:pt idx="27">
                  <c:v>0.62715261069746686</c:v>
                </c:pt>
                <c:pt idx="28">
                  <c:v>0.27330079615688441</c:v>
                </c:pt>
                <c:pt idx="29">
                  <c:v>-7.6149876411790093E-2</c:v>
                </c:pt>
                <c:pt idx="30">
                  <c:v>1.4893424473549755</c:v>
                </c:pt>
                <c:pt idx="31">
                  <c:v>1.226136694875402</c:v>
                </c:pt>
                <c:pt idx="32">
                  <c:v>1.6522811234198163</c:v>
                </c:pt>
                <c:pt idx="33">
                  <c:v>6.7149483589959393</c:v>
                </c:pt>
                <c:pt idx="34">
                  <c:v>6.7751338314079073</c:v>
                </c:pt>
                <c:pt idx="35">
                  <c:v>6.9642434113195097</c:v>
                </c:pt>
                <c:pt idx="36">
                  <c:v>11.760583604942667</c:v>
                </c:pt>
                <c:pt idx="37">
                  <c:v>11.949922825033239</c:v>
                </c:pt>
                <c:pt idx="38">
                  <c:v>12.416267941338448</c:v>
                </c:pt>
                <c:pt idx="39">
                  <c:v>21.079076705648745</c:v>
                </c:pt>
                <c:pt idx="40">
                  <c:v>21.266815162828649</c:v>
                </c:pt>
                <c:pt idx="41">
                  <c:v>21.310407709952884</c:v>
                </c:pt>
                <c:pt idx="42">
                  <c:v>32.065461378909973</c:v>
                </c:pt>
                <c:pt idx="43">
                  <c:v>31.156167939305401</c:v>
                </c:pt>
                <c:pt idx="44">
                  <c:v>30.561648528679878</c:v>
                </c:pt>
                <c:pt idx="45">
                  <c:v>32.9141308578116</c:v>
                </c:pt>
                <c:pt idx="46">
                  <c:v>33.275207674612993</c:v>
                </c:pt>
                <c:pt idx="47">
                  <c:v>33.321383262830359</c:v>
                </c:pt>
                <c:pt idx="48">
                  <c:v>39.615204870197282</c:v>
                </c:pt>
                <c:pt idx="49">
                  <c:v>39.352561459641855</c:v>
                </c:pt>
                <c:pt idx="50">
                  <c:v>39.080900281600591</c:v>
                </c:pt>
                <c:pt idx="51">
                  <c:v>32.18506628126773</c:v>
                </c:pt>
                <c:pt idx="52">
                  <c:v>31.809724636123587</c:v>
                </c:pt>
                <c:pt idx="53">
                  <c:v>31.876363862718705</c:v>
                </c:pt>
                <c:pt idx="54">
                  <c:v>22.18783351630179</c:v>
                </c:pt>
                <c:pt idx="55">
                  <c:v>22.793882983844494</c:v>
                </c:pt>
                <c:pt idx="56">
                  <c:v>22.463080173883686</c:v>
                </c:pt>
                <c:pt idx="57">
                  <c:v>14.881467441040844</c:v>
                </c:pt>
                <c:pt idx="58">
                  <c:v>14.444657306648482</c:v>
                </c:pt>
                <c:pt idx="59">
                  <c:v>14.142765020313805</c:v>
                </c:pt>
                <c:pt idx="60">
                  <c:v>2.6248691101585693</c:v>
                </c:pt>
                <c:pt idx="61">
                  <c:v>1.5874119036101462</c:v>
                </c:pt>
                <c:pt idx="62">
                  <c:v>1.2563403857852271</c:v>
                </c:pt>
                <c:pt idx="63">
                  <c:v>-4.7527270403666497</c:v>
                </c:pt>
                <c:pt idx="64">
                  <c:v>-5.366694785610993</c:v>
                </c:pt>
                <c:pt idx="65">
                  <c:v>-5.8196275624475842</c:v>
                </c:pt>
                <c:pt idx="66">
                  <c:v>-11.392157036312968</c:v>
                </c:pt>
                <c:pt idx="67">
                  <c:v>-11.189418320206922</c:v>
                </c:pt>
                <c:pt idx="68">
                  <c:v>-11.401869165398381</c:v>
                </c:pt>
                <c:pt idx="69">
                  <c:v>-11.222141521191549</c:v>
                </c:pt>
                <c:pt idx="70">
                  <c:v>-12.131928405378458</c:v>
                </c:pt>
                <c:pt idx="71">
                  <c:v>-12.787424160823917</c:v>
                </c:pt>
                <c:pt idx="72">
                  <c:v>-14.127376457999974</c:v>
                </c:pt>
                <c:pt idx="73">
                  <c:v>-14.100395970045426</c:v>
                </c:pt>
                <c:pt idx="74">
                  <c:v>-15.013460343397941</c:v>
                </c:pt>
                <c:pt idx="75">
                  <c:v>-13.33286387780846</c:v>
                </c:pt>
                <c:pt idx="76">
                  <c:v>-15.636363631480284</c:v>
                </c:pt>
                <c:pt idx="77">
                  <c:v>-16.39015979888682</c:v>
                </c:pt>
                <c:pt idx="78">
                  <c:v>-14.728916639939527</c:v>
                </c:pt>
                <c:pt idx="79">
                  <c:v>-15.141343782236641</c:v>
                </c:pt>
                <c:pt idx="80">
                  <c:v>-14.946619214753293</c:v>
                </c:pt>
                <c:pt idx="81">
                  <c:v>-14.735906437558347</c:v>
                </c:pt>
                <c:pt idx="82">
                  <c:v>-14.252427189303082</c:v>
                </c:pt>
                <c:pt idx="83">
                  <c:v>-14.059817356446114</c:v>
                </c:pt>
                <c:pt idx="84">
                  <c:v>-11.578171120968454</c:v>
                </c:pt>
                <c:pt idx="85">
                  <c:v>-11.243457382801871</c:v>
                </c:pt>
                <c:pt idx="86">
                  <c:v>-9.9767596582117992</c:v>
                </c:pt>
                <c:pt idx="87">
                  <c:v>-8.2828821530810455</c:v>
                </c:pt>
                <c:pt idx="88">
                  <c:v>-5.4931900774180606</c:v>
                </c:pt>
                <c:pt idx="89">
                  <c:v>-4.1603116486557701</c:v>
                </c:pt>
                <c:pt idx="90">
                  <c:v>-3.9731554061451653</c:v>
                </c:pt>
                <c:pt idx="91">
                  <c:v>-4.7590512892428922</c:v>
                </c:pt>
                <c:pt idx="92">
                  <c:v>-5.1946935765364737</c:v>
                </c:pt>
                <c:pt idx="93">
                  <c:v>-5.0848101665568572</c:v>
                </c:pt>
                <c:pt idx="94">
                  <c:v>-5.2848726579841303</c:v>
                </c:pt>
                <c:pt idx="95">
                  <c:v>-5.3583752500367252</c:v>
                </c:pt>
                <c:pt idx="96">
                  <c:v>-7.772621785586054</c:v>
                </c:pt>
                <c:pt idx="97">
                  <c:v>-7.4999446346529819</c:v>
                </c:pt>
                <c:pt idx="98">
                  <c:v>-7.9052121961059774</c:v>
                </c:pt>
                <c:pt idx="99">
                  <c:v>-9.4800278094412391</c:v>
                </c:pt>
                <c:pt idx="100">
                  <c:v>-9.1827079027196117</c:v>
                </c:pt>
                <c:pt idx="101">
                  <c:v>-9.6592523823419878</c:v>
                </c:pt>
                <c:pt idx="102">
                  <c:v>-9.0519323918957824</c:v>
                </c:pt>
                <c:pt idx="103">
                  <c:v>-8.2211997744409846</c:v>
                </c:pt>
                <c:pt idx="104">
                  <c:v>-7.5059827880620187</c:v>
                </c:pt>
                <c:pt idx="105">
                  <c:v>-4.8323631846514132</c:v>
                </c:pt>
                <c:pt idx="106">
                  <c:v>-3.9570913967354522</c:v>
                </c:pt>
                <c:pt idx="107">
                  <c:v>-3.1992443464519362</c:v>
                </c:pt>
                <c:pt idx="108">
                  <c:v>0.24553193416434813</c:v>
                </c:pt>
                <c:pt idx="109">
                  <c:v>0.64978518487693804</c:v>
                </c:pt>
                <c:pt idx="110">
                  <c:v>0.9967143428099704</c:v>
                </c:pt>
                <c:pt idx="111">
                  <c:v>5.3954923789095801</c:v>
                </c:pt>
                <c:pt idx="112">
                  <c:v>5.6168590825101248</c:v>
                </c:pt>
                <c:pt idx="113">
                  <c:v>5.9094987391257279</c:v>
                </c:pt>
                <c:pt idx="114">
                  <c:v>9.6964483959176615</c:v>
                </c:pt>
                <c:pt idx="115">
                  <c:v>9.5149165971695542</c:v>
                </c:pt>
                <c:pt idx="116">
                  <c:v>9.6678592228459674</c:v>
                </c:pt>
                <c:pt idx="117">
                  <c:v>13.854100170103626</c:v>
                </c:pt>
                <c:pt idx="118">
                  <c:v>13.612592157933276</c:v>
                </c:pt>
                <c:pt idx="119">
                  <c:v>13.267957822162366</c:v>
                </c:pt>
                <c:pt idx="120">
                  <c:v>15.574754037688013</c:v>
                </c:pt>
                <c:pt idx="121">
                  <c:v>15.299645217319179</c:v>
                </c:pt>
                <c:pt idx="122">
                  <c:v>15.088982533171947</c:v>
                </c:pt>
                <c:pt idx="123">
                  <c:v>18.015506917250747</c:v>
                </c:pt>
                <c:pt idx="124">
                  <c:v>17.748095130206607</c:v>
                </c:pt>
                <c:pt idx="125">
                  <c:v>16.651487613336283</c:v>
                </c:pt>
                <c:pt idx="126">
                  <c:v>13.003488648212452</c:v>
                </c:pt>
                <c:pt idx="127">
                  <c:v>12.858347246251947</c:v>
                </c:pt>
                <c:pt idx="128">
                  <c:v>12.193576318744963</c:v>
                </c:pt>
                <c:pt idx="129">
                  <c:v>11.170496166868775</c:v>
                </c:pt>
                <c:pt idx="130">
                  <c:v>10.955441362475749</c:v>
                </c:pt>
                <c:pt idx="131">
                  <c:v>11.092400501292532</c:v>
                </c:pt>
                <c:pt idx="132">
                  <c:v>8.6180629782177949</c:v>
                </c:pt>
                <c:pt idx="133">
                  <c:v>7.9687105493147339</c:v>
                </c:pt>
                <c:pt idx="134">
                  <c:v>7.3799346581370964</c:v>
                </c:pt>
                <c:pt idx="135">
                  <c:v>1.9675309200800868</c:v>
                </c:pt>
                <c:pt idx="136">
                  <c:v>1.8396225974129494</c:v>
                </c:pt>
                <c:pt idx="137">
                  <c:v>2.6102640497035332</c:v>
                </c:pt>
                <c:pt idx="138">
                  <c:v>2.6004001031156441</c:v>
                </c:pt>
                <c:pt idx="139">
                  <c:v>3.1754381060784271</c:v>
                </c:pt>
                <c:pt idx="140">
                  <c:v>3.5475625206424515</c:v>
                </c:pt>
                <c:pt idx="141">
                  <c:v>-2.3413591441136075</c:v>
                </c:pt>
                <c:pt idx="142">
                  <c:v>-2.2617084302496289</c:v>
                </c:pt>
                <c:pt idx="143">
                  <c:v>-2.0984584795006178</c:v>
                </c:pt>
                <c:pt idx="144">
                  <c:v>-3.8962948958816606</c:v>
                </c:pt>
                <c:pt idx="145">
                  <c:v>-3.3959979067140411</c:v>
                </c:pt>
                <c:pt idx="146">
                  <c:v>-3.524020850025221</c:v>
                </c:pt>
                <c:pt idx="147">
                  <c:v>-4.2351389423079473</c:v>
                </c:pt>
                <c:pt idx="148">
                  <c:v>-3.9782386948645083</c:v>
                </c:pt>
                <c:pt idx="149">
                  <c:v>-3.6232688238481976</c:v>
                </c:pt>
                <c:pt idx="150">
                  <c:v>-5.5260900555855033</c:v>
                </c:pt>
                <c:pt idx="151">
                  <c:v>-6.010486630751454</c:v>
                </c:pt>
                <c:pt idx="152">
                  <c:v>-5.9495935070234367</c:v>
                </c:pt>
                <c:pt idx="153">
                  <c:v>-8.2087042360504547</c:v>
                </c:pt>
                <c:pt idx="154">
                  <c:v>-8.4308396269820562</c:v>
                </c:pt>
                <c:pt idx="155">
                  <c:v>-8.4962260169779622</c:v>
                </c:pt>
                <c:pt idx="156">
                  <c:v>-10.894373562889397</c:v>
                </c:pt>
                <c:pt idx="157">
                  <c:v>-10.119978740369039</c:v>
                </c:pt>
                <c:pt idx="158">
                  <c:v>-9.5567713385812123</c:v>
                </c:pt>
                <c:pt idx="159">
                  <c:v>-7.3072223269866523</c:v>
                </c:pt>
                <c:pt idx="160">
                  <c:v>-7.3708936639527938</c:v>
                </c:pt>
                <c:pt idx="161">
                  <c:v>-7.0951372801749404</c:v>
                </c:pt>
                <c:pt idx="162">
                  <c:v>-5.8814609812597807</c:v>
                </c:pt>
                <c:pt idx="163">
                  <c:v>-5.2138668300557764</c:v>
                </c:pt>
                <c:pt idx="164">
                  <c:v>-4.6164464498933162</c:v>
                </c:pt>
                <c:pt idx="165">
                  <c:v>-0.90977738280201437</c:v>
                </c:pt>
                <c:pt idx="166">
                  <c:v>-0.35699807924222166</c:v>
                </c:pt>
                <c:pt idx="167">
                  <c:v>0.44469678360027398</c:v>
                </c:pt>
                <c:pt idx="168">
                  <c:v>6.5122493784979723</c:v>
                </c:pt>
                <c:pt idx="169">
                  <c:v>6.0907973461080189</c:v>
                </c:pt>
                <c:pt idx="170">
                  <c:v>6.8169174823277512</c:v>
                </c:pt>
                <c:pt idx="171">
                  <c:v>6.5353327534800778</c:v>
                </c:pt>
                <c:pt idx="172">
                  <c:v>6.8518713799741446</c:v>
                </c:pt>
                <c:pt idx="173">
                  <c:v>6.8944144731763179</c:v>
                </c:pt>
                <c:pt idx="174">
                  <c:v>8.1065031847086413</c:v>
                </c:pt>
                <c:pt idx="175">
                  <c:v>7.6600615689317948</c:v>
                </c:pt>
                <c:pt idx="176">
                  <c:v>7.1180436907510609</c:v>
                </c:pt>
                <c:pt idx="177">
                  <c:v>6.5858143302373771</c:v>
                </c:pt>
                <c:pt idx="178">
                  <c:v>6.735413781572289</c:v>
                </c:pt>
                <c:pt idx="179">
                  <c:v>6.2593169072832033</c:v>
                </c:pt>
                <c:pt idx="180">
                  <c:v>4.2244727232494563</c:v>
                </c:pt>
                <c:pt idx="181">
                  <c:v>4.246208312104204</c:v>
                </c:pt>
                <c:pt idx="182">
                  <c:v>4.1044183999183117</c:v>
                </c:pt>
                <c:pt idx="183">
                  <c:v>3.8705445201650162</c:v>
                </c:pt>
                <c:pt idx="184">
                  <c:v>3.9215686472977045</c:v>
                </c:pt>
                <c:pt idx="185">
                  <c:v>3.9041362693986517</c:v>
                </c:pt>
                <c:pt idx="186">
                  <c:v>4.224980517946058</c:v>
                </c:pt>
                <c:pt idx="187">
                  <c:v>3.7158599315154426</c:v>
                </c:pt>
                <c:pt idx="188">
                  <c:v>3.9710085945016229</c:v>
                </c:pt>
                <c:pt idx="189">
                  <c:v>4.3911657519651843</c:v>
                </c:pt>
                <c:pt idx="190">
                  <c:v>4.4376811299913062</c:v>
                </c:pt>
                <c:pt idx="191">
                  <c:v>4.8002231224911807</c:v>
                </c:pt>
                <c:pt idx="192">
                  <c:v>3.5323856971455658</c:v>
                </c:pt>
                <c:pt idx="193">
                  <c:v>3.1242751475768054</c:v>
                </c:pt>
                <c:pt idx="194">
                  <c:v>2.4932471199301176</c:v>
                </c:pt>
                <c:pt idx="195">
                  <c:v>2.1610055892243922</c:v>
                </c:pt>
                <c:pt idx="196">
                  <c:v>2.0766772890658265</c:v>
                </c:pt>
                <c:pt idx="197">
                  <c:v>2.1209024496668354</c:v>
                </c:pt>
                <c:pt idx="198">
                  <c:v>0.48896380065200362</c:v>
                </c:pt>
                <c:pt idx="199">
                  <c:v>1.1631222307239948</c:v>
                </c:pt>
                <c:pt idx="200">
                  <c:v>1.4165559880248508</c:v>
                </c:pt>
                <c:pt idx="201">
                  <c:v>3.8563605870937936</c:v>
                </c:pt>
                <c:pt idx="202">
                  <c:v>3.8178423192383057</c:v>
                </c:pt>
                <c:pt idx="203">
                  <c:v>3.5941536507539555</c:v>
                </c:pt>
                <c:pt idx="204">
                  <c:v>5.8257671860123805</c:v>
                </c:pt>
                <c:pt idx="205">
                  <c:v>6.2868339378303624</c:v>
                </c:pt>
                <c:pt idx="206">
                  <c:v>7.1426112236651491</c:v>
                </c:pt>
                <c:pt idx="207">
                  <c:v>9.3422721621029989</c:v>
                </c:pt>
                <c:pt idx="208">
                  <c:v>9.6402247663979601</c:v>
                </c:pt>
                <c:pt idx="209">
                  <c:v>9.9307091884356389</c:v>
                </c:pt>
                <c:pt idx="210">
                  <c:v>12.477972087291308</c:v>
                </c:pt>
                <c:pt idx="211">
                  <c:v>12.426660471038751</c:v>
                </c:pt>
                <c:pt idx="212">
                  <c:v>11.816435773634018</c:v>
                </c:pt>
                <c:pt idx="213">
                  <c:v>11.330587024111891</c:v>
                </c:pt>
                <c:pt idx="214">
                  <c:v>10.773210790993851</c:v>
                </c:pt>
                <c:pt idx="215">
                  <c:v>10.552671756147172</c:v>
                </c:pt>
                <c:pt idx="216">
                  <c:v>11.346206401476183</c:v>
                </c:pt>
                <c:pt idx="217">
                  <c:v>11.305324942373081</c:v>
                </c:pt>
                <c:pt idx="218">
                  <c:v>11.226712892217202</c:v>
                </c:pt>
                <c:pt idx="219">
                  <c:v>10.932053048920908</c:v>
                </c:pt>
                <c:pt idx="220">
                  <c:v>11.023009961330189</c:v>
                </c:pt>
                <c:pt idx="221">
                  <c:v>10.965485085702548</c:v>
                </c:pt>
                <c:pt idx="222">
                  <c:v>11.279134953118172</c:v>
                </c:pt>
                <c:pt idx="223">
                  <c:v>11.293698596752636</c:v>
                </c:pt>
                <c:pt idx="224">
                  <c:v>11.509456330787534</c:v>
                </c:pt>
                <c:pt idx="225">
                  <c:v>14.319659975526941</c:v>
                </c:pt>
                <c:pt idx="226">
                  <c:v>14.725674675662898</c:v>
                </c:pt>
                <c:pt idx="227">
                  <c:v>15.219421782224948</c:v>
                </c:pt>
                <c:pt idx="228">
                  <c:v>17.107729271163823</c:v>
                </c:pt>
                <c:pt idx="229">
                  <c:v>17.122822161203423</c:v>
                </c:pt>
                <c:pt idx="230">
                  <c:v>16.902166983741957</c:v>
                </c:pt>
                <c:pt idx="231">
                  <c:v>18.080934501117301</c:v>
                </c:pt>
                <c:pt idx="232">
                  <c:v>17.747190167896846</c:v>
                </c:pt>
                <c:pt idx="233">
                  <c:v>17.327164519259863</c:v>
                </c:pt>
                <c:pt idx="234">
                  <c:v>26.508365012163242</c:v>
                </c:pt>
                <c:pt idx="235">
                  <c:v>25.455664842286563</c:v>
                </c:pt>
                <c:pt idx="236">
                  <c:v>25.270304520821512</c:v>
                </c:pt>
                <c:pt idx="237">
                  <c:v>24.839743573684064</c:v>
                </c:pt>
                <c:pt idx="238">
                  <c:v>24.876736150994461</c:v>
                </c:pt>
                <c:pt idx="239">
                  <c:v>24.438879881387223</c:v>
                </c:pt>
                <c:pt idx="240">
                  <c:v>21.162473128305077</c:v>
                </c:pt>
                <c:pt idx="241">
                  <c:v>20.75576769564189</c:v>
                </c:pt>
                <c:pt idx="242">
                  <c:v>20.708106722822816</c:v>
                </c:pt>
                <c:pt idx="243">
                  <c:v>17.763628840219241</c:v>
                </c:pt>
                <c:pt idx="244">
                  <c:v>17.485485007311873</c:v>
                </c:pt>
                <c:pt idx="245">
                  <c:v>17.491735850197209</c:v>
                </c:pt>
                <c:pt idx="246">
                  <c:v>7.3508566290273292</c:v>
                </c:pt>
                <c:pt idx="247">
                  <c:v>8.2898766272397317</c:v>
                </c:pt>
                <c:pt idx="248">
                  <c:v>8.0165168831130522</c:v>
                </c:pt>
                <c:pt idx="249">
                  <c:v>7.1538069002974991E-2</c:v>
                </c:pt>
                <c:pt idx="250">
                  <c:v>-0.32535885114594015</c:v>
                </c:pt>
                <c:pt idx="251">
                  <c:v>-0.32856838009856693</c:v>
                </c:pt>
                <c:pt idx="252">
                  <c:v>-4.4244563140085491</c:v>
                </c:pt>
                <c:pt idx="253">
                  <c:v>-4.2944951909652849</c:v>
                </c:pt>
                <c:pt idx="254">
                  <c:v>-4.8255667398787683</c:v>
                </c:pt>
                <c:pt idx="255">
                  <c:v>-10.083839115837876</c:v>
                </c:pt>
                <c:pt idx="256">
                  <c:v>-10.325011344757124</c:v>
                </c:pt>
                <c:pt idx="257">
                  <c:v>-10.350870696689055</c:v>
                </c:pt>
                <c:pt idx="258">
                  <c:v>-11.808418742468394</c:v>
                </c:pt>
                <c:pt idx="259">
                  <c:v>-12.485914450172086</c:v>
                </c:pt>
                <c:pt idx="260">
                  <c:v>-12.684848954077776</c:v>
                </c:pt>
                <c:pt idx="261">
                  <c:v>-12.298182125522706</c:v>
                </c:pt>
                <c:pt idx="262">
                  <c:v>-11.351601912733349</c:v>
                </c:pt>
                <c:pt idx="263">
                  <c:v>-11.054688631409991</c:v>
                </c:pt>
                <c:pt idx="264">
                  <c:v>-10.050346857078239</c:v>
                </c:pt>
                <c:pt idx="265">
                  <c:v>-10.006685808313641</c:v>
                </c:pt>
                <c:pt idx="266">
                  <c:v>-9.4653610355768318</c:v>
                </c:pt>
                <c:pt idx="267">
                  <c:v>-7.4390016359847282</c:v>
                </c:pt>
                <c:pt idx="268">
                  <c:v>-6.8974235520616416</c:v>
                </c:pt>
                <c:pt idx="269">
                  <c:v>-6.9484800921467871</c:v>
                </c:pt>
                <c:pt idx="270">
                  <c:v>-6.5429074240143477</c:v>
                </c:pt>
                <c:pt idx="271">
                  <c:v>-5.7855471819012534</c:v>
                </c:pt>
                <c:pt idx="272">
                  <c:v>-5.2675504910471762</c:v>
                </c:pt>
                <c:pt idx="273">
                  <c:v>-4.340086932766595</c:v>
                </c:pt>
                <c:pt idx="274">
                  <c:v>-4.8838697196607832</c:v>
                </c:pt>
                <c:pt idx="275">
                  <c:v>-5.0290683822223352</c:v>
                </c:pt>
                <c:pt idx="276">
                  <c:v>-4.9608289368972098</c:v>
                </c:pt>
                <c:pt idx="277">
                  <c:v>-4.9403043122766368</c:v>
                </c:pt>
                <c:pt idx="278">
                  <c:v>-4.8552574906100663</c:v>
                </c:pt>
                <c:pt idx="279">
                  <c:v>-6.9551473444327492</c:v>
                </c:pt>
                <c:pt idx="280">
                  <c:v>-6.9943365207332935</c:v>
                </c:pt>
                <c:pt idx="281">
                  <c:v>-6.5881982522648874</c:v>
                </c:pt>
                <c:pt idx="282">
                  <c:v>-7.9901835815963409</c:v>
                </c:pt>
                <c:pt idx="283">
                  <c:v>-7.8483042680616721</c:v>
                </c:pt>
                <c:pt idx="284">
                  <c:v>-7.819508555962698</c:v>
                </c:pt>
                <c:pt idx="285">
                  <c:v>-10.524104402610961</c:v>
                </c:pt>
                <c:pt idx="286">
                  <c:v>-10.074797181252549</c:v>
                </c:pt>
                <c:pt idx="287">
                  <c:v>-9.679769175620077</c:v>
                </c:pt>
                <c:pt idx="288">
                  <c:v>-6.9280597438187481</c:v>
                </c:pt>
                <c:pt idx="289">
                  <c:v>-7.055934220867492</c:v>
                </c:pt>
                <c:pt idx="290">
                  <c:v>-7.1016943637769101</c:v>
                </c:pt>
                <c:pt idx="291">
                  <c:v>-3.5125775144438243</c:v>
                </c:pt>
                <c:pt idx="292">
                  <c:v>-3.5083070411206689</c:v>
                </c:pt>
                <c:pt idx="293">
                  <c:v>-3.4389135186763222</c:v>
                </c:pt>
                <c:pt idx="294">
                  <c:v>-1.8346808988824954</c:v>
                </c:pt>
                <c:pt idx="295">
                  <c:v>-2.1683305443074277</c:v>
                </c:pt>
                <c:pt idx="296">
                  <c:v>-2.2500157519231951</c:v>
                </c:pt>
                <c:pt idx="297">
                  <c:v>0.16782945164884935</c:v>
                </c:pt>
                <c:pt idx="298">
                  <c:v>0.16587997432423834</c:v>
                </c:pt>
                <c:pt idx="299">
                  <c:v>-0.41157118672669885</c:v>
                </c:pt>
                <c:pt idx="300">
                  <c:v>-0.32540243675392971</c:v>
                </c:pt>
                <c:pt idx="301">
                  <c:v>-0.23851583214367583</c:v>
                </c:pt>
                <c:pt idx="302">
                  <c:v>-0.17727734326453495</c:v>
                </c:pt>
                <c:pt idx="303">
                  <c:v>0.1524527751887142</c:v>
                </c:pt>
                <c:pt idx="304">
                  <c:v>0.16098694745061223</c:v>
                </c:pt>
                <c:pt idx="305">
                  <c:v>8.9006360352204619E-2</c:v>
                </c:pt>
                <c:pt idx="306">
                  <c:v>-7.4173453898768782E-2</c:v>
                </c:pt>
                <c:pt idx="307">
                  <c:v>-0.1347689497783221</c:v>
                </c:pt>
                <c:pt idx="308">
                  <c:v>8.4811725658615583E-2</c:v>
                </c:pt>
                <c:pt idx="309">
                  <c:v>1.0924634299159597</c:v>
                </c:pt>
                <c:pt idx="310">
                  <c:v>0.87744558212716983</c:v>
                </c:pt>
                <c:pt idx="311">
                  <c:v>0.60272339435092648</c:v>
                </c:pt>
                <c:pt idx="312">
                  <c:v>-1.7876944664697592</c:v>
                </c:pt>
                <c:pt idx="313">
                  <c:v>-1.8204406887025959</c:v>
                </c:pt>
                <c:pt idx="314">
                  <c:v>-1.9463173437213239</c:v>
                </c:pt>
                <c:pt idx="315">
                  <c:v>-2.0778520109082383</c:v>
                </c:pt>
                <c:pt idx="316">
                  <c:v>-2.1503360000306548</c:v>
                </c:pt>
                <c:pt idx="317">
                  <c:v>-2.2827890139053801</c:v>
                </c:pt>
                <c:pt idx="318">
                  <c:v>-3.045016998603685</c:v>
                </c:pt>
                <c:pt idx="319">
                  <c:v>-3.111326574489921</c:v>
                </c:pt>
                <c:pt idx="320">
                  <c:v>-3.3488909416070531</c:v>
                </c:pt>
                <c:pt idx="321">
                  <c:v>-3.3615450720803914</c:v>
                </c:pt>
                <c:pt idx="322">
                  <c:v>-3.2940601175217745</c:v>
                </c:pt>
                <c:pt idx="323">
                  <c:v>-3.3937834692118294</c:v>
                </c:pt>
                <c:pt idx="324">
                  <c:v>-0.78723772783925106</c:v>
                </c:pt>
                <c:pt idx="325">
                  <c:v>-0.65386624039664731</c:v>
                </c:pt>
                <c:pt idx="326">
                  <c:v>-0.64298990471595874</c:v>
                </c:pt>
                <c:pt idx="327">
                  <c:v>-1.3190623172451259</c:v>
                </c:pt>
                <c:pt idx="328">
                  <c:v>-1.1132623539323667</c:v>
                </c:pt>
                <c:pt idx="329">
                  <c:v>-1.0448442084087011</c:v>
                </c:pt>
                <c:pt idx="330">
                  <c:v>1.8751045567287763</c:v>
                </c:pt>
                <c:pt idx="331">
                  <c:v>1.9545003870587669</c:v>
                </c:pt>
                <c:pt idx="332">
                  <c:v>1.9641672463007773</c:v>
                </c:pt>
                <c:pt idx="333">
                  <c:v>4.6139124786574861</c:v>
                </c:pt>
                <c:pt idx="334">
                  <c:v>4.5449855061793762</c:v>
                </c:pt>
                <c:pt idx="335">
                  <c:v>4.8188083848058731</c:v>
                </c:pt>
                <c:pt idx="336">
                  <c:v>4.362754535089711</c:v>
                </c:pt>
                <c:pt idx="337">
                  <c:v>4.4444096024328683</c:v>
                </c:pt>
                <c:pt idx="338">
                  <c:v>4.5918194213484851</c:v>
                </c:pt>
                <c:pt idx="339">
                  <c:v>6.7968826835786063</c:v>
                </c:pt>
                <c:pt idx="340">
                  <c:v>6.5948662851812445</c:v>
                </c:pt>
                <c:pt idx="341">
                  <c:v>6.270685690978155</c:v>
                </c:pt>
                <c:pt idx="342">
                  <c:v>7.0210299361397723</c:v>
                </c:pt>
                <c:pt idx="343">
                  <c:v>6.831670108238856</c:v>
                </c:pt>
                <c:pt idx="344">
                  <c:v>6.7798549175774658</c:v>
                </c:pt>
                <c:pt idx="345">
                  <c:v>4.0226633608202595</c:v>
                </c:pt>
                <c:pt idx="346">
                  <c:v>4.0251142956540784</c:v>
                </c:pt>
                <c:pt idx="347">
                  <c:v>4.1032522657196813</c:v>
                </c:pt>
                <c:pt idx="348">
                  <c:v>5.6295581043199441</c:v>
                </c:pt>
                <c:pt idx="349">
                  <c:v>5.5091629266739544</c:v>
                </c:pt>
                <c:pt idx="350">
                  <c:v>5.4517324798585571</c:v>
                </c:pt>
                <c:pt idx="351">
                  <c:v>8.2384898589452451</c:v>
                </c:pt>
                <c:pt idx="352">
                  <c:v>8.0701611496749539</c:v>
                </c:pt>
                <c:pt idx="353">
                  <c:v>8.5390252759197338</c:v>
                </c:pt>
                <c:pt idx="354">
                  <c:v>8.0591757420646779</c:v>
                </c:pt>
                <c:pt idx="355">
                  <c:v>8.2833436597936725</c:v>
                </c:pt>
                <c:pt idx="356">
                  <c:v>8.3503957274727334</c:v>
                </c:pt>
                <c:pt idx="357">
                  <c:v>8.7523659023443354</c:v>
                </c:pt>
                <c:pt idx="358">
                  <c:v>8.8886144432344683</c:v>
                </c:pt>
                <c:pt idx="359">
                  <c:v>9.1653326502058654</c:v>
                </c:pt>
                <c:pt idx="360">
                  <c:v>7.4439627331598563</c:v>
                </c:pt>
                <c:pt idx="361">
                  <c:v>7.7897402447007629</c:v>
                </c:pt>
                <c:pt idx="362">
                  <c:v>7.863394609473799</c:v>
                </c:pt>
                <c:pt idx="363">
                  <c:v>7.2373581475683304</c:v>
                </c:pt>
                <c:pt idx="364">
                  <c:v>7.5583727307977107</c:v>
                </c:pt>
                <c:pt idx="365">
                  <c:v>7.4916698639879096</c:v>
                </c:pt>
                <c:pt idx="366">
                  <c:v>9.0984373205464344</c:v>
                </c:pt>
                <c:pt idx="367">
                  <c:v>9.3049946467188214</c:v>
                </c:pt>
                <c:pt idx="368">
                  <c:v>9.3101262510500682</c:v>
                </c:pt>
                <c:pt idx="369">
                  <c:v>12.495281971546794</c:v>
                </c:pt>
                <c:pt idx="370">
                  <c:v>12.289176211611043</c:v>
                </c:pt>
                <c:pt idx="371">
                  <c:v>11.880851934477915</c:v>
                </c:pt>
                <c:pt idx="372">
                  <c:v>13.846078605464413</c:v>
                </c:pt>
                <c:pt idx="373">
                  <c:v>13.436635250909992</c:v>
                </c:pt>
                <c:pt idx="374">
                  <c:v>13.118535088847649</c:v>
                </c:pt>
                <c:pt idx="375">
                  <c:v>14.038886436705104</c:v>
                </c:pt>
                <c:pt idx="376">
                  <c:v>13.911432446071862</c:v>
                </c:pt>
                <c:pt idx="377">
                  <c:v>13.641420161755224</c:v>
                </c:pt>
                <c:pt idx="378">
                  <c:v>9.4352107105292138</c:v>
                </c:pt>
                <c:pt idx="379">
                  <c:v>9.7040520081445223</c:v>
                </c:pt>
                <c:pt idx="380">
                  <c:v>9.3938367730087293</c:v>
                </c:pt>
                <c:pt idx="381">
                  <c:v>10.092073840140181</c:v>
                </c:pt>
                <c:pt idx="382">
                  <c:v>9.9176850343008116</c:v>
                </c:pt>
                <c:pt idx="383">
                  <c:v>10.253884159903654</c:v>
                </c:pt>
                <c:pt idx="384">
                  <c:v>7.1616714206101939</c:v>
                </c:pt>
                <c:pt idx="385">
                  <c:v>7.1928651115156921</c:v>
                </c:pt>
                <c:pt idx="386">
                  <c:v>7.6337160859088673</c:v>
                </c:pt>
                <c:pt idx="387">
                  <c:v>6.2613803644527701</c:v>
                </c:pt>
                <c:pt idx="388">
                  <c:v>5.974165894703499</c:v>
                </c:pt>
                <c:pt idx="389">
                  <c:v>6.1024422056355156</c:v>
                </c:pt>
                <c:pt idx="390">
                  <c:v>8.1789106858703384</c:v>
                </c:pt>
                <c:pt idx="391">
                  <c:v>7.7533817539766181</c:v>
                </c:pt>
                <c:pt idx="392">
                  <c:v>8.1442354793614555</c:v>
                </c:pt>
                <c:pt idx="393">
                  <c:v>3.021947465814018</c:v>
                </c:pt>
                <c:pt idx="394">
                  <c:v>3.718349491144981</c:v>
                </c:pt>
                <c:pt idx="395">
                  <c:v>3.9008208802333124</c:v>
                </c:pt>
                <c:pt idx="396">
                  <c:v>3.4842001467804509</c:v>
                </c:pt>
                <c:pt idx="397">
                  <c:v>7.4948316747930077</c:v>
                </c:pt>
                <c:pt idx="398">
                  <c:v>10.935269692945921</c:v>
                </c:pt>
                <c:pt idx="399">
                  <c:v>8.3526631233033619</c:v>
                </c:pt>
                <c:pt idx="400">
                  <c:v>11.51955343452855</c:v>
                </c:pt>
                <c:pt idx="401">
                  <c:v>16.214966267054034</c:v>
                </c:pt>
                <c:pt idx="402">
                  <c:v>12.5683072552124</c:v>
                </c:pt>
                <c:pt idx="403">
                  <c:v>15.183361299919355</c:v>
                </c:pt>
                <c:pt idx="404">
                  <c:v>17.596388122146937</c:v>
                </c:pt>
                <c:pt idx="405">
                  <c:v>20.502305458533847</c:v>
                </c:pt>
                <c:pt idx="406">
                  <c:v>21.03153980675329</c:v>
                </c:pt>
                <c:pt idx="407">
                  <c:v>24.696937781817908</c:v>
                </c:pt>
                <c:pt idx="408">
                  <c:v>24.223615061808871</c:v>
                </c:pt>
                <c:pt idx="409">
                  <c:v>18.353965846224625</c:v>
                </c:pt>
                <c:pt idx="410">
                  <c:v>16.867071163366408</c:v>
                </c:pt>
                <c:pt idx="411">
                  <c:v>18.039337721761211</c:v>
                </c:pt>
                <c:pt idx="412">
                  <c:v>14.404010346350137</c:v>
                </c:pt>
                <c:pt idx="413">
                  <c:v>10.292837681341215</c:v>
                </c:pt>
                <c:pt idx="414">
                  <c:v>11.115325906349709</c:v>
                </c:pt>
                <c:pt idx="415">
                  <c:v>10.774893183938586</c:v>
                </c:pt>
                <c:pt idx="416">
                  <c:v>8.0075201724254175</c:v>
                </c:pt>
                <c:pt idx="417">
                  <c:v>9.1966119789304059</c:v>
                </c:pt>
                <c:pt idx="418">
                  <c:v>7.016033755749941</c:v>
                </c:pt>
                <c:pt idx="419">
                  <c:v>5.339529790696913</c:v>
                </c:pt>
                <c:pt idx="420">
                  <c:v>6.9141413418179463</c:v>
                </c:pt>
                <c:pt idx="421">
                  <c:v>7.1319146351795091</c:v>
                </c:pt>
                <c:pt idx="422">
                  <c:v>5.0405400856114069</c:v>
                </c:pt>
                <c:pt idx="423">
                  <c:v>7.3502491400946095</c:v>
                </c:pt>
                <c:pt idx="424">
                  <c:v>9.1421762255508039</c:v>
                </c:pt>
                <c:pt idx="425">
                  <c:v>10.494822778781266</c:v>
                </c:pt>
                <c:pt idx="426">
                  <c:v>10.941710726986017</c:v>
                </c:pt>
                <c:pt idx="427">
                  <c:v>10.082979124877838</c:v>
                </c:pt>
                <c:pt idx="428">
                  <c:v>10.332904997770695</c:v>
                </c:pt>
                <c:pt idx="429">
                  <c:v>9.0130482095773079</c:v>
                </c:pt>
                <c:pt idx="430">
                  <c:v>9.929851100994405</c:v>
                </c:pt>
                <c:pt idx="431">
                  <c:v>6.9601532078349644</c:v>
                </c:pt>
                <c:pt idx="432">
                  <c:v>6.5910651568719576</c:v>
                </c:pt>
                <c:pt idx="433">
                  <c:v>7.5337087029937164</c:v>
                </c:pt>
                <c:pt idx="434">
                  <c:v>8.1304305070747631</c:v>
                </c:pt>
                <c:pt idx="435">
                  <c:v>4.9260581958641207</c:v>
                </c:pt>
                <c:pt idx="436">
                  <c:v>5.0197608653793369</c:v>
                </c:pt>
                <c:pt idx="437">
                  <c:v>4.0842519883655912</c:v>
                </c:pt>
                <c:pt idx="438">
                  <c:v>3.2133192509479267</c:v>
                </c:pt>
                <c:pt idx="439">
                  <c:v>2.5717580687120654</c:v>
                </c:pt>
                <c:pt idx="440">
                  <c:v>2.7362289714282877</c:v>
                </c:pt>
                <c:pt idx="441">
                  <c:v>1.9337673133064261</c:v>
                </c:pt>
                <c:pt idx="442">
                  <c:v>2.4323350548770866</c:v>
                </c:pt>
                <c:pt idx="443">
                  <c:v>3.9952894346882637</c:v>
                </c:pt>
                <c:pt idx="444">
                  <c:v>3.7208097192387788</c:v>
                </c:pt>
                <c:pt idx="445">
                  <c:v>3.9585358095363294</c:v>
                </c:pt>
                <c:pt idx="446">
                  <c:v>4.0007445241520543</c:v>
                </c:pt>
                <c:pt idx="447">
                  <c:v>4.5829992485740174</c:v>
                </c:pt>
                <c:pt idx="448">
                  <c:v>4.0291912047898473</c:v>
                </c:pt>
                <c:pt idx="449">
                  <c:v>3.8715885082387667</c:v>
                </c:pt>
                <c:pt idx="450">
                  <c:v>4.0268358426334876</c:v>
                </c:pt>
                <c:pt idx="451">
                  <c:v>4.3361110420020079</c:v>
                </c:pt>
                <c:pt idx="452">
                  <c:v>4.7212375665831789</c:v>
                </c:pt>
                <c:pt idx="453">
                  <c:v>5.4963225595211327</c:v>
                </c:pt>
                <c:pt idx="454">
                  <c:v>5.5308265614107333</c:v>
                </c:pt>
                <c:pt idx="455">
                  <c:v>5.6753595644244896</c:v>
                </c:pt>
                <c:pt idx="456">
                  <c:v>6.0069079574594166</c:v>
                </c:pt>
                <c:pt idx="457">
                  <c:v>5.7817484712397444</c:v>
                </c:pt>
                <c:pt idx="458">
                  <c:v>5.5019569692105916</c:v>
                </c:pt>
                <c:pt idx="459">
                  <c:v>5.6390001335892768</c:v>
                </c:pt>
                <c:pt idx="460">
                  <c:v>6.0689567930252641</c:v>
                </c:pt>
                <c:pt idx="461">
                  <c:v>6.0987124010858027</c:v>
                </c:pt>
                <c:pt idx="462">
                  <c:v>6.5207612326266986</c:v>
                </c:pt>
                <c:pt idx="463">
                  <c:v>6.0003585692731338</c:v>
                </c:pt>
                <c:pt idx="464">
                  <c:v>5.8288853711364403</c:v>
                </c:pt>
                <c:pt idx="465">
                  <c:v>4.6803932956174545</c:v>
                </c:pt>
                <c:pt idx="466">
                  <c:v>4.0409278401085924</c:v>
                </c:pt>
                <c:pt idx="467">
                  <c:v>2.8444693383678361</c:v>
                </c:pt>
                <c:pt idx="468">
                  <c:v>0.9908155841256101</c:v>
                </c:pt>
                <c:pt idx="469">
                  <c:v>-0.18059411008005094</c:v>
                </c:pt>
                <c:pt idx="470">
                  <c:v>-1.350875964254366</c:v>
                </c:pt>
                <c:pt idx="471">
                  <c:v>-3.5388820337623286</c:v>
                </c:pt>
                <c:pt idx="472">
                  <c:v>-4.1690045300017635</c:v>
                </c:pt>
                <c:pt idx="473">
                  <c:v>-6.7023484310129469</c:v>
                </c:pt>
                <c:pt idx="474">
                  <c:v>-9.2633296823457201</c:v>
                </c:pt>
                <c:pt idx="475">
                  <c:v>-11.448876042953875</c:v>
                </c:pt>
                <c:pt idx="476">
                  <c:v>-13.966580262967021</c:v>
                </c:pt>
                <c:pt idx="477">
                  <c:v>-14.87796083719782</c:v>
                </c:pt>
                <c:pt idx="478">
                  <c:v>-16.253865229548726</c:v>
                </c:pt>
                <c:pt idx="479">
                  <c:v>-15.726323861134176</c:v>
                </c:pt>
                <c:pt idx="480">
                  <c:v>-15.47859784258287</c:v>
                </c:pt>
                <c:pt idx="481">
                  <c:v>-15.618711358575126</c:v>
                </c:pt>
                <c:pt idx="482">
                  <c:v>-15.21399814541439</c:v>
                </c:pt>
                <c:pt idx="483">
                  <c:v>-13.904180582637144</c:v>
                </c:pt>
                <c:pt idx="484">
                  <c:v>-13.323122600489103</c:v>
                </c:pt>
                <c:pt idx="485">
                  <c:v>-10.850731308063088</c:v>
                </c:pt>
                <c:pt idx="486">
                  <c:v>-8.3784563072434715</c:v>
                </c:pt>
                <c:pt idx="487">
                  <c:v>-5.6302402939673808</c:v>
                </c:pt>
                <c:pt idx="488">
                  <c:v>-2.3134960964935374</c:v>
                </c:pt>
                <c:pt idx="489">
                  <c:v>-0.26377655135290939</c:v>
                </c:pt>
                <c:pt idx="490">
                  <c:v>1.8784119037563516</c:v>
                </c:pt>
                <c:pt idx="491">
                  <c:v>1.987499161805949</c:v>
                </c:pt>
                <c:pt idx="492">
                  <c:v>2.6931150661970884</c:v>
                </c:pt>
                <c:pt idx="493">
                  <c:v>4.18850997815988</c:v>
                </c:pt>
                <c:pt idx="494">
                  <c:v>4.0610525405156546</c:v>
                </c:pt>
                <c:pt idx="495">
                  <c:v>3.5719573783713701</c:v>
                </c:pt>
                <c:pt idx="496">
                  <c:v>2.9053940786496346</c:v>
                </c:pt>
                <c:pt idx="497">
                  <c:v>2.4645187774583741</c:v>
                </c:pt>
                <c:pt idx="498">
                  <c:v>1.9087372427988352</c:v>
                </c:pt>
                <c:pt idx="499">
                  <c:v>0.96316527584915435</c:v>
                </c:pt>
                <c:pt idx="500">
                  <c:v>-5.7336051652658367E-3</c:v>
                </c:pt>
                <c:pt idx="501">
                  <c:v>-1.6890871161029406</c:v>
                </c:pt>
                <c:pt idx="502">
                  <c:v>-3.3337968201737547</c:v>
                </c:pt>
                <c:pt idx="503">
                  <c:v>-4.1977847183222092</c:v>
                </c:pt>
                <c:pt idx="504">
                  <c:v>-4.9441958218959128</c:v>
                </c:pt>
                <c:pt idx="505">
                  <c:v>-6.0694987115879337</c:v>
                </c:pt>
                <c:pt idx="506">
                  <c:v>-6.3304473827286172</c:v>
                </c:pt>
                <c:pt idx="507">
                  <c:v>-5.9646683603753292</c:v>
                </c:pt>
                <c:pt idx="508">
                  <c:v>-6.8145081125290856</c:v>
                </c:pt>
                <c:pt idx="509">
                  <c:v>-6.9044382832572584</c:v>
                </c:pt>
                <c:pt idx="510">
                  <c:v>-6.686873921759771</c:v>
                </c:pt>
                <c:pt idx="511">
                  <c:v>-6.7980925395772873</c:v>
                </c:pt>
                <c:pt idx="512">
                  <c:v>-7.172814463910747</c:v>
                </c:pt>
                <c:pt idx="513">
                  <c:v>-6.9931885722036373</c:v>
                </c:pt>
                <c:pt idx="514">
                  <c:v>-5.616984277689971</c:v>
                </c:pt>
                <c:pt idx="515">
                  <c:v>-5.5314154715239399</c:v>
                </c:pt>
                <c:pt idx="516">
                  <c:v>-4.581459593357418</c:v>
                </c:pt>
                <c:pt idx="517">
                  <c:v>-4.1370898506408711</c:v>
                </c:pt>
                <c:pt idx="518">
                  <c:v>-3.2784837095936457</c:v>
                </c:pt>
                <c:pt idx="519">
                  <c:v>-3.5540019497773461</c:v>
                </c:pt>
                <c:pt idx="520">
                  <c:v>-2.4334654082080984</c:v>
                </c:pt>
                <c:pt idx="521">
                  <c:v>-1.3941308867374602</c:v>
                </c:pt>
                <c:pt idx="522">
                  <c:v>-2.5805160334342125</c:v>
                </c:pt>
                <c:pt idx="523">
                  <c:v>-2.3033417866633945</c:v>
                </c:pt>
                <c:pt idx="524">
                  <c:v>-2.1527714686397177</c:v>
                </c:pt>
                <c:pt idx="525">
                  <c:v>-2.2777405869247964</c:v>
                </c:pt>
                <c:pt idx="526">
                  <c:v>-2.0387199347160871</c:v>
                </c:pt>
                <c:pt idx="527">
                  <c:v>-1.956820567531333</c:v>
                </c:pt>
                <c:pt idx="528">
                  <c:v>-2.1216131974429406</c:v>
                </c:pt>
                <c:pt idx="529">
                  <c:v>-1.8090726224181448</c:v>
                </c:pt>
                <c:pt idx="530">
                  <c:v>-1.5745429644934834</c:v>
                </c:pt>
                <c:pt idx="531">
                  <c:v>-1.3671969754612052</c:v>
                </c:pt>
                <c:pt idx="532">
                  <c:v>-1.4073908795933285</c:v>
                </c:pt>
                <c:pt idx="533">
                  <c:v>-1.6836022081811168</c:v>
                </c:pt>
                <c:pt idx="534">
                  <c:v>-0.83533502699644147</c:v>
                </c:pt>
                <c:pt idx="535">
                  <c:v>-0.3137244397358756</c:v>
                </c:pt>
                <c:pt idx="536">
                  <c:v>0.25432653027868907</c:v>
                </c:pt>
                <c:pt idx="537">
                  <c:v>1.1307146244985442</c:v>
                </c:pt>
                <c:pt idx="538">
                  <c:v>1.5273823110402742</c:v>
                </c:pt>
                <c:pt idx="539">
                  <c:v>2.6541611633229309</c:v>
                </c:pt>
                <c:pt idx="540">
                  <c:v>3.3834331882118742</c:v>
                </c:pt>
                <c:pt idx="541">
                  <c:v>3.9360179260119477</c:v>
                </c:pt>
                <c:pt idx="542">
                  <c:v>3.8836067104891958</c:v>
                </c:pt>
                <c:pt idx="543">
                  <c:v>5.1408573831720368</c:v>
                </c:pt>
                <c:pt idx="544">
                  <c:v>5.8283936449319489</c:v>
                </c:pt>
                <c:pt idx="545">
                  <c:v>5.5673915176208109</c:v>
                </c:pt>
                <c:pt idx="546">
                  <c:v>5.9901392573128396</c:v>
                </c:pt>
                <c:pt idx="547">
                  <c:v>6.5139444019807993</c:v>
                </c:pt>
                <c:pt idx="548">
                  <c:v>6.6928935237467746</c:v>
                </c:pt>
                <c:pt idx="549">
                  <c:v>6.9304154189689164</c:v>
                </c:pt>
                <c:pt idx="550">
                  <c:v>6.3084571400416829</c:v>
                </c:pt>
                <c:pt idx="551">
                  <c:v>5.990202397231462</c:v>
                </c:pt>
                <c:pt idx="552">
                  <c:v>5.8268011118540208</c:v>
                </c:pt>
                <c:pt idx="553">
                  <c:v>5.6114889277712718</c:v>
                </c:pt>
                <c:pt idx="554">
                  <c:v>5.7269537828110373</c:v>
                </c:pt>
                <c:pt idx="555">
                  <c:v>4.3401260996421067</c:v>
                </c:pt>
                <c:pt idx="556">
                  <c:v>4.2398683713454597</c:v>
                </c:pt>
                <c:pt idx="557">
                  <c:v>4.1375240383471477</c:v>
                </c:pt>
                <c:pt idx="558">
                  <c:v>4.4339768336842251</c:v>
                </c:pt>
                <c:pt idx="559">
                  <c:v>4.1022395884665324</c:v>
                </c:pt>
                <c:pt idx="560">
                  <c:v>4.5224879879906199</c:v>
                </c:pt>
                <c:pt idx="561">
                  <c:v>4.9017071029775945</c:v>
                </c:pt>
                <c:pt idx="562">
                  <c:v>5.7015347023430403</c:v>
                </c:pt>
                <c:pt idx="563">
                  <c:v>5.6343404532755423</c:v>
                </c:pt>
                <c:pt idx="564">
                  <c:v>6.3465723237712028</c:v>
                </c:pt>
                <c:pt idx="565">
                  <c:v>6.3706231671957312</c:v>
                </c:pt>
                <c:pt idx="566">
                  <c:v>6.5999260997441356</c:v>
                </c:pt>
                <c:pt idx="567">
                  <c:v>6.4742662872874766</c:v>
                </c:pt>
                <c:pt idx="568">
                  <c:v>6.4836248359970261</c:v>
                </c:pt>
                <c:pt idx="569">
                  <c:v>6.4530263133318835</c:v>
                </c:pt>
                <c:pt idx="570">
                  <c:v>5.532332250282237</c:v>
                </c:pt>
                <c:pt idx="571">
                  <c:v>4.6628683411022198</c:v>
                </c:pt>
                <c:pt idx="572">
                  <c:v>4.0176076649694075</c:v>
                </c:pt>
                <c:pt idx="573">
                  <c:v>3.5323043143128547</c:v>
                </c:pt>
                <c:pt idx="574">
                  <c:v>3.0695905252520497</c:v>
                </c:pt>
                <c:pt idx="575">
                  <c:v>2.6078167768206963</c:v>
                </c:pt>
                <c:pt idx="576">
                  <c:v>2.0444592578037324</c:v>
                </c:pt>
                <c:pt idx="577">
                  <c:v>1.5617602937606856</c:v>
                </c:pt>
                <c:pt idx="578">
                  <c:v>0.56893086833781736</c:v>
                </c:pt>
                <c:pt idx="579">
                  <c:v>1.2511691026886187</c:v>
                </c:pt>
                <c:pt idx="580">
                  <c:v>0.54435980657772853</c:v>
                </c:pt>
                <c:pt idx="581">
                  <c:v>0.60725546609133685</c:v>
                </c:pt>
                <c:pt idx="582">
                  <c:v>0.74609084861210639</c:v>
                </c:pt>
                <c:pt idx="583">
                  <c:v>0.91848083346551102</c:v>
                </c:pt>
                <c:pt idx="584">
                  <c:v>0.73009392429924858</c:v>
                </c:pt>
                <c:pt idx="585">
                  <c:v>1.0393127822388715</c:v>
                </c:pt>
                <c:pt idx="586">
                  <c:v>0.37410796500956567</c:v>
                </c:pt>
                <c:pt idx="587">
                  <c:v>0.35125757423498449</c:v>
                </c:pt>
                <c:pt idx="588">
                  <c:v>0.37216178444679526</c:v>
                </c:pt>
                <c:pt idx="589">
                  <c:v>0.65245508935565877</c:v>
                </c:pt>
                <c:pt idx="590">
                  <c:v>0.61676764564581565</c:v>
                </c:pt>
                <c:pt idx="591">
                  <c:v>5.4039614797217581E-4</c:v>
                </c:pt>
                <c:pt idx="592">
                  <c:v>-7.1109400072687109E-2</c:v>
                </c:pt>
                <c:pt idx="593">
                  <c:v>-0.44164420274051913</c:v>
                </c:pt>
                <c:pt idx="594">
                  <c:v>-0.2859908267220217</c:v>
                </c:pt>
                <c:pt idx="595">
                  <c:v>-0.54063349758599966</c:v>
                </c:pt>
                <c:pt idx="596">
                  <c:v>-0.12629774049059886</c:v>
                </c:pt>
                <c:pt idx="597">
                  <c:v>-0.49472320258520752</c:v>
                </c:pt>
                <c:pt idx="598">
                  <c:v>-0.31815096010388633</c:v>
                </c:pt>
                <c:pt idx="599">
                  <c:v>-0.49434021885031126</c:v>
                </c:pt>
                <c:pt idx="600">
                  <c:v>-0.85165144460807185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98-4C6D-93C0-8C58DCF0A19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254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Sheet1!$A$2:$A$602</c:f>
              <c:numCache>
                <c:formatCode>mmm\-yy</c:formatCode>
                <c:ptCount val="601"/>
                <c:pt idx="0">
                  <c:v>25204</c:v>
                </c:pt>
                <c:pt idx="1">
                  <c:v>25235</c:v>
                </c:pt>
                <c:pt idx="2">
                  <c:v>25263</c:v>
                </c:pt>
                <c:pt idx="3">
                  <c:v>25294</c:v>
                </c:pt>
                <c:pt idx="4">
                  <c:v>25324</c:v>
                </c:pt>
                <c:pt idx="5">
                  <c:v>25355</c:v>
                </c:pt>
                <c:pt idx="6">
                  <c:v>25385</c:v>
                </c:pt>
                <c:pt idx="7">
                  <c:v>25416</c:v>
                </c:pt>
                <c:pt idx="8">
                  <c:v>25447</c:v>
                </c:pt>
                <c:pt idx="9">
                  <c:v>25477</c:v>
                </c:pt>
                <c:pt idx="10">
                  <c:v>25508</c:v>
                </c:pt>
                <c:pt idx="11">
                  <c:v>25538</c:v>
                </c:pt>
                <c:pt idx="12">
                  <c:v>25569</c:v>
                </c:pt>
                <c:pt idx="13">
                  <c:v>25600</c:v>
                </c:pt>
                <c:pt idx="14">
                  <c:v>25628</c:v>
                </c:pt>
                <c:pt idx="15">
                  <c:v>25659</c:v>
                </c:pt>
                <c:pt idx="16">
                  <c:v>25689</c:v>
                </c:pt>
                <c:pt idx="17">
                  <c:v>25720</c:v>
                </c:pt>
                <c:pt idx="18">
                  <c:v>25750</c:v>
                </c:pt>
                <c:pt idx="19">
                  <c:v>25781</c:v>
                </c:pt>
                <c:pt idx="20">
                  <c:v>25812</c:v>
                </c:pt>
                <c:pt idx="21">
                  <c:v>25842</c:v>
                </c:pt>
                <c:pt idx="22">
                  <c:v>25873</c:v>
                </c:pt>
                <c:pt idx="23">
                  <c:v>25903</c:v>
                </c:pt>
                <c:pt idx="24">
                  <c:v>25934</c:v>
                </c:pt>
                <c:pt idx="25">
                  <c:v>25965</c:v>
                </c:pt>
                <c:pt idx="26">
                  <c:v>25993</c:v>
                </c:pt>
                <c:pt idx="27">
                  <c:v>26024</c:v>
                </c:pt>
                <c:pt idx="28">
                  <c:v>26054</c:v>
                </c:pt>
                <c:pt idx="29">
                  <c:v>26085</c:v>
                </c:pt>
                <c:pt idx="30">
                  <c:v>26115</c:v>
                </c:pt>
                <c:pt idx="31">
                  <c:v>26146</c:v>
                </c:pt>
                <c:pt idx="32">
                  <c:v>26177</c:v>
                </c:pt>
                <c:pt idx="33">
                  <c:v>26207</c:v>
                </c:pt>
                <c:pt idx="34">
                  <c:v>26238</c:v>
                </c:pt>
                <c:pt idx="35">
                  <c:v>26268</c:v>
                </c:pt>
                <c:pt idx="36">
                  <c:v>26299</c:v>
                </c:pt>
                <c:pt idx="37">
                  <c:v>26330</c:v>
                </c:pt>
                <c:pt idx="38">
                  <c:v>26359</c:v>
                </c:pt>
                <c:pt idx="39">
                  <c:v>26390</c:v>
                </c:pt>
                <c:pt idx="40">
                  <c:v>26420</c:v>
                </c:pt>
                <c:pt idx="41">
                  <c:v>26451</c:v>
                </c:pt>
                <c:pt idx="42">
                  <c:v>26481</c:v>
                </c:pt>
                <c:pt idx="43">
                  <c:v>26512</c:v>
                </c:pt>
                <c:pt idx="44">
                  <c:v>26543</c:v>
                </c:pt>
                <c:pt idx="45">
                  <c:v>26573</c:v>
                </c:pt>
                <c:pt idx="46">
                  <c:v>26604</c:v>
                </c:pt>
                <c:pt idx="47">
                  <c:v>26634</c:v>
                </c:pt>
                <c:pt idx="48">
                  <c:v>26665</c:v>
                </c:pt>
                <c:pt idx="49">
                  <c:v>26696</c:v>
                </c:pt>
                <c:pt idx="50">
                  <c:v>26724</c:v>
                </c:pt>
                <c:pt idx="51">
                  <c:v>26755</c:v>
                </c:pt>
                <c:pt idx="52">
                  <c:v>26785</c:v>
                </c:pt>
                <c:pt idx="53">
                  <c:v>26816</c:v>
                </c:pt>
                <c:pt idx="54">
                  <c:v>26846</c:v>
                </c:pt>
                <c:pt idx="55">
                  <c:v>26877</c:v>
                </c:pt>
                <c:pt idx="56">
                  <c:v>26908</c:v>
                </c:pt>
                <c:pt idx="57">
                  <c:v>26938</c:v>
                </c:pt>
                <c:pt idx="58">
                  <c:v>26969</c:v>
                </c:pt>
                <c:pt idx="59">
                  <c:v>26999</c:v>
                </c:pt>
                <c:pt idx="60">
                  <c:v>27030</c:v>
                </c:pt>
                <c:pt idx="61">
                  <c:v>27061</c:v>
                </c:pt>
                <c:pt idx="62">
                  <c:v>27089</c:v>
                </c:pt>
                <c:pt idx="63">
                  <c:v>27120</c:v>
                </c:pt>
                <c:pt idx="64">
                  <c:v>27150</c:v>
                </c:pt>
                <c:pt idx="65">
                  <c:v>27181</c:v>
                </c:pt>
                <c:pt idx="66">
                  <c:v>27211</c:v>
                </c:pt>
                <c:pt idx="67">
                  <c:v>27242</c:v>
                </c:pt>
                <c:pt idx="68">
                  <c:v>27273</c:v>
                </c:pt>
                <c:pt idx="69">
                  <c:v>27303</c:v>
                </c:pt>
                <c:pt idx="70">
                  <c:v>27334</c:v>
                </c:pt>
                <c:pt idx="71">
                  <c:v>27364</c:v>
                </c:pt>
                <c:pt idx="72">
                  <c:v>27395</c:v>
                </c:pt>
                <c:pt idx="73">
                  <c:v>27426</c:v>
                </c:pt>
                <c:pt idx="74">
                  <c:v>27454</c:v>
                </c:pt>
                <c:pt idx="75">
                  <c:v>27485</c:v>
                </c:pt>
                <c:pt idx="76">
                  <c:v>27515</c:v>
                </c:pt>
                <c:pt idx="77">
                  <c:v>27546</c:v>
                </c:pt>
                <c:pt idx="78">
                  <c:v>27576</c:v>
                </c:pt>
                <c:pt idx="79">
                  <c:v>27607</c:v>
                </c:pt>
                <c:pt idx="80">
                  <c:v>27638</c:v>
                </c:pt>
                <c:pt idx="81">
                  <c:v>27668</c:v>
                </c:pt>
                <c:pt idx="82">
                  <c:v>27699</c:v>
                </c:pt>
                <c:pt idx="83">
                  <c:v>27729</c:v>
                </c:pt>
                <c:pt idx="84">
                  <c:v>27760</c:v>
                </c:pt>
                <c:pt idx="85">
                  <c:v>27791</c:v>
                </c:pt>
                <c:pt idx="86">
                  <c:v>27820</c:v>
                </c:pt>
                <c:pt idx="87">
                  <c:v>27851</c:v>
                </c:pt>
                <c:pt idx="88">
                  <c:v>27881</c:v>
                </c:pt>
                <c:pt idx="89">
                  <c:v>27912</c:v>
                </c:pt>
                <c:pt idx="90">
                  <c:v>27942</c:v>
                </c:pt>
                <c:pt idx="91">
                  <c:v>27973</c:v>
                </c:pt>
                <c:pt idx="92">
                  <c:v>28004</c:v>
                </c:pt>
                <c:pt idx="93">
                  <c:v>28034</c:v>
                </c:pt>
                <c:pt idx="94">
                  <c:v>28065</c:v>
                </c:pt>
                <c:pt idx="95">
                  <c:v>28095</c:v>
                </c:pt>
                <c:pt idx="96">
                  <c:v>28126</c:v>
                </c:pt>
                <c:pt idx="97">
                  <c:v>28157</c:v>
                </c:pt>
                <c:pt idx="98">
                  <c:v>28185</c:v>
                </c:pt>
                <c:pt idx="99">
                  <c:v>28216</c:v>
                </c:pt>
                <c:pt idx="100">
                  <c:v>28246</c:v>
                </c:pt>
                <c:pt idx="101">
                  <c:v>28277</c:v>
                </c:pt>
                <c:pt idx="102">
                  <c:v>28307</c:v>
                </c:pt>
                <c:pt idx="103">
                  <c:v>28338</c:v>
                </c:pt>
                <c:pt idx="104">
                  <c:v>28369</c:v>
                </c:pt>
                <c:pt idx="105">
                  <c:v>28399</c:v>
                </c:pt>
                <c:pt idx="106">
                  <c:v>28430</c:v>
                </c:pt>
                <c:pt idx="107">
                  <c:v>28460</c:v>
                </c:pt>
                <c:pt idx="108">
                  <c:v>28491</c:v>
                </c:pt>
                <c:pt idx="109">
                  <c:v>28522</c:v>
                </c:pt>
                <c:pt idx="110">
                  <c:v>28550</c:v>
                </c:pt>
                <c:pt idx="111">
                  <c:v>28581</c:v>
                </c:pt>
                <c:pt idx="112">
                  <c:v>28611</c:v>
                </c:pt>
                <c:pt idx="113">
                  <c:v>28642</c:v>
                </c:pt>
                <c:pt idx="114">
                  <c:v>28672</c:v>
                </c:pt>
                <c:pt idx="115">
                  <c:v>28703</c:v>
                </c:pt>
                <c:pt idx="116">
                  <c:v>28734</c:v>
                </c:pt>
                <c:pt idx="117">
                  <c:v>28764</c:v>
                </c:pt>
                <c:pt idx="118">
                  <c:v>28795</c:v>
                </c:pt>
                <c:pt idx="119">
                  <c:v>28825</c:v>
                </c:pt>
                <c:pt idx="120">
                  <c:v>28856</c:v>
                </c:pt>
                <c:pt idx="121">
                  <c:v>28887</c:v>
                </c:pt>
                <c:pt idx="122">
                  <c:v>28915</c:v>
                </c:pt>
                <c:pt idx="123">
                  <c:v>28946</c:v>
                </c:pt>
                <c:pt idx="124">
                  <c:v>28976</c:v>
                </c:pt>
                <c:pt idx="125">
                  <c:v>29007</c:v>
                </c:pt>
                <c:pt idx="126">
                  <c:v>29037</c:v>
                </c:pt>
                <c:pt idx="127">
                  <c:v>29068</c:v>
                </c:pt>
                <c:pt idx="128">
                  <c:v>29099</c:v>
                </c:pt>
                <c:pt idx="129">
                  <c:v>29129</c:v>
                </c:pt>
                <c:pt idx="130">
                  <c:v>29160</c:v>
                </c:pt>
                <c:pt idx="131">
                  <c:v>29190</c:v>
                </c:pt>
                <c:pt idx="132">
                  <c:v>29221</c:v>
                </c:pt>
                <c:pt idx="133">
                  <c:v>29252</c:v>
                </c:pt>
                <c:pt idx="134">
                  <c:v>29281</c:v>
                </c:pt>
                <c:pt idx="135">
                  <c:v>29312</c:v>
                </c:pt>
                <c:pt idx="136">
                  <c:v>29342</c:v>
                </c:pt>
                <c:pt idx="137">
                  <c:v>29373</c:v>
                </c:pt>
                <c:pt idx="138">
                  <c:v>29403</c:v>
                </c:pt>
                <c:pt idx="139">
                  <c:v>29434</c:v>
                </c:pt>
                <c:pt idx="140">
                  <c:v>29465</c:v>
                </c:pt>
                <c:pt idx="141">
                  <c:v>29495</c:v>
                </c:pt>
                <c:pt idx="142">
                  <c:v>29526</c:v>
                </c:pt>
                <c:pt idx="143">
                  <c:v>29556</c:v>
                </c:pt>
                <c:pt idx="144">
                  <c:v>29587</c:v>
                </c:pt>
                <c:pt idx="145">
                  <c:v>29618</c:v>
                </c:pt>
                <c:pt idx="146">
                  <c:v>29646</c:v>
                </c:pt>
                <c:pt idx="147">
                  <c:v>29677</c:v>
                </c:pt>
                <c:pt idx="148">
                  <c:v>29707</c:v>
                </c:pt>
                <c:pt idx="149">
                  <c:v>29738</c:v>
                </c:pt>
                <c:pt idx="150">
                  <c:v>29768</c:v>
                </c:pt>
                <c:pt idx="151">
                  <c:v>29799</c:v>
                </c:pt>
                <c:pt idx="152">
                  <c:v>29830</c:v>
                </c:pt>
                <c:pt idx="153">
                  <c:v>29860</c:v>
                </c:pt>
                <c:pt idx="154">
                  <c:v>29891</c:v>
                </c:pt>
                <c:pt idx="155">
                  <c:v>29921</c:v>
                </c:pt>
                <c:pt idx="156">
                  <c:v>29952</c:v>
                </c:pt>
                <c:pt idx="157">
                  <c:v>29983</c:v>
                </c:pt>
                <c:pt idx="158">
                  <c:v>30011</c:v>
                </c:pt>
                <c:pt idx="159">
                  <c:v>30042</c:v>
                </c:pt>
                <c:pt idx="160">
                  <c:v>30072</c:v>
                </c:pt>
                <c:pt idx="161">
                  <c:v>30103</c:v>
                </c:pt>
                <c:pt idx="162">
                  <c:v>30133</c:v>
                </c:pt>
                <c:pt idx="163">
                  <c:v>30164</c:v>
                </c:pt>
                <c:pt idx="164">
                  <c:v>30195</c:v>
                </c:pt>
                <c:pt idx="165">
                  <c:v>30225</c:v>
                </c:pt>
                <c:pt idx="166">
                  <c:v>30256</c:v>
                </c:pt>
                <c:pt idx="167">
                  <c:v>30286</c:v>
                </c:pt>
                <c:pt idx="168">
                  <c:v>30317</c:v>
                </c:pt>
                <c:pt idx="169">
                  <c:v>30348</c:v>
                </c:pt>
                <c:pt idx="170">
                  <c:v>30376</c:v>
                </c:pt>
                <c:pt idx="171">
                  <c:v>30407</c:v>
                </c:pt>
                <c:pt idx="172">
                  <c:v>30437</c:v>
                </c:pt>
                <c:pt idx="173">
                  <c:v>30468</c:v>
                </c:pt>
                <c:pt idx="174">
                  <c:v>30498</c:v>
                </c:pt>
                <c:pt idx="175">
                  <c:v>30529</c:v>
                </c:pt>
                <c:pt idx="176">
                  <c:v>30560</c:v>
                </c:pt>
                <c:pt idx="177">
                  <c:v>30590</c:v>
                </c:pt>
                <c:pt idx="178">
                  <c:v>30621</c:v>
                </c:pt>
                <c:pt idx="179">
                  <c:v>30651</c:v>
                </c:pt>
                <c:pt idx="180">
                  <c:v>30682</c:v>
                </c:pt>
                <c:pt idx="181">
                  <c:v>30713</c:v>
                </c:pt>
                <c:pt idx="182">
                  <c:v>30742</c:v>
                </c:pt>
                <c:pt idx="183">
                  <c:v>30773</c:v>
                </c:pt>
                <c:pt idx="184">
                  <c:v>30803</c:v>
                </c:pt>
                <c:pt idx="185">
                  <c:v>30834</c:v>
                </c:pt>
                <c:pt idx="186">
                  <c:v>30864</c:v>
                </c:pt>
                <c:pt idx="187">
                  <c:v>30895</c:v>
                </c:pt>
                <c:pt idx="188">
                  <c:v>30926</c:v>
                </c:pt>
                <c:pt idx="189">
                  <c:v>30956</c:v>
                </c:pt>
                <c:pt idx="190">
                  <c:v>30987</c:v>
                </c:pt>
                <c:pt idx="191">
                  <c:v>31017</c:v>
                </c:pt>
                <c:pt idx="192">
                  <c:v>31048</c:v>
                </c:pt>
                <c:pt idx="193">
                  <c:v>31079</c:v>
                </c:pt>
                <c:pt idx="194">
                  <c:v>31107</c:v>
                </c:pt>
                <c:pt idx="195">
                  <c:v>31138</c:v>
                </c:pt>
                <c:pt idx="196">
                  <c:v>31168</c:v>
                </c:pt>
                <c:pt idx="197">
                  <c:v>31199</c:v>
                </c:pt>
                <c:pt idx="198">
                  <c:v>31229</c:v>
                </c:pt>
                <c:pt idx="199">
                  <c:v>31260</c:v>
                </c:pt>
                <c:pt idx="200">
                  <c:v>31291</c:v>
                </c:pt>
                <c:pt idx="201">
                  <c:v>31321</c:v>
                </c:pt>
                <c:pt idx="202">
                  <c:v>31352</c:v>
                </c:pt>
                <c:pt idx="203">
                  <c:v>31382</c:v>
                </c:pt>
                <c:pt idx="204">
                  <c:v>31413</c:v>
                </c:pt>
                <c:pt idx="205">
                  <c:v>31444</c:v>
                </c:pt>
                <c:pt idx="206">
                  <c:v>31472</c:v>
                </c:pt>
                <c:pt idx="207">
                  <c:v>31503</c:v>
                </c:pt>
                <c:pt idx="208">
                  <c:v>31533</c:v>
                </c:pt>
                <c:pt idx="209">
                  <c:v>31564</c:v>
                </c:pt>
                <c:pt idx="210">
                  <c:v>31594</c:v>
                </c:pt>
                <c:pt idx="211">
                  <c:v>31625</c:v>
                </c:pt>
                <c:pt idx="212">
                  <c:v>31656</c:v>
                </c:pt>
                <c:pt idx="213">
                  <c:v>31686</c:v>
                </c:pt>
                <c:pt idx="214">
                  <c:v>31717</c:v>
                </c:pt>
                <c:pt idx="215">
                  <c:v>31747</c:v>
                </c:pt>
                <c:pt idx="216">
                  <c:v>31778</c:v>
                </c:pt>
                <c:pt idx="217">
                  <c:v>31809</c:v>
                </c:pt>
                <c:pt idx="218">
                  <c:v>31837</c:v>
                </c:pt>
                <c:pt idx="219">
                  <c:v>31868</c:v>
                </c:pt>
                <c:pt idx="220">
                  <c:v>31898</c:v>
                </c:pt>
                <c:pt idx="221">
                  <c:v>31929</c:v>
                </c:pt>
                <c:pt idx="222">
                  <c:v>31959</c:v>
                </c:pt>
                <c:pt idx="223">
                  <c:v>31990</c:v>
                </c:pt>
                <c:pt idx="224">
                  <c:v>32021</c:v>
                </c:pt>
                <c:pt idx="225">
                  <c:v>32051</c:v>
                </c:pt>
                <c:pt idx="226">
                  <c:v>32082</c:v>
                </c:pt>
                <c:pt idx="227">
                  <c:v>32112</c:v>
                </c:pt>
                <c:pt idx="228">
                  <c:v>32143</c:v>
                </c:pt>
                <c:pt idx="229">
                  <c:v>32174</c:v>
                </c:pt>
                <c:pt idx="230">
                  <c:v>32203</c:v>
                </c:pt>
                <c:pt idx="231">
                  <c:v>32234</c:v>
                </c:pt>
                <c:pt idx="232">
                  <c:v>32264</c:v>
                </c:pt>
                <c:pt idx="233">
                  <c:v>32295</c:v>
                </c:pt>
                <c:pt idx="234">
                  <c:v>32325</c:v>
                </c:pt>
                <c:pt idx="235">
                  <c:v>32356</c:v>
                </c:pt>
                <c:pt idx="236">
                  <c:v>32387</c:v>
                </c:pt>
                <c:pt idx="237">
                  <c:v>32417</c:v>
                </c:pt>
                <c:pt idx="238">
                  <c:v>32448</c:v>
                </c:pt>
                <c:pt idx="239">
                  <c:v>32478</c:v>
                </c:pt>
                <c:pt idx="240">
                  <c:v>32509</c:v>
                </c:pt>
                <c:pt idx="241">
                  <c:v>32540</c:v>
                </c:pt>
                <c:pt idx="242">
                  <c:v>32568</c:v>
                </c:pt>
                <c:pt idx="243">
                  <c:v>32599</c:v>
                </c:pt>
                <c:pt idx="244">
                  <c:v>32629</c:v>
                </c:pt>
                <c:pt idx="245">
                  <c:v>32660</c:v>
                </c:pt>
                <c:pt idx="246">
                  <c:v>32690</c:v>
                </c:pt>
                <c:pt idx="247">
                  <c:v>32721</c:v>
                </c:pt>
                <c:pt idx="248">
                  <c:v>32752</c:v>
                </c:pt>
                <c:pt idx="249">
                  <c:v>32782</c:v>
                </c:pt>
                <c:pt idx="250">
                  <c:v>32813</c:v>
                </c:pt>
                <c:pt idx="251">
                  <c:v>32843</c:v>
                </c:pt>
                <c:pt idx="252">
                  <c:v>32874</c:v>
                </c:pt>
                <c:pt idx="253">
                  <c:v>32905</c:v>
                </c:pt>
                <c:pt idx="254">
                  <c:v>32933</c:v>
                </c:pt>
                <c:pt idx="255">
                  <c:v>32964</c:v>
                </c:pt>
                <c:pt idx="256">
                  <c:v>32994</c:v>
                </c:pt>
                <c:pt idx="257">
                  <c:v>33025</c:v>
                </c:pt>
                <c:pt idx="258">
                  <c:v>33055</c:v>
                </c:pt>
                <c:pt idx="259">
                  <c:v>33086</c:v>
                </c:pt>
                <c:pt idx="260">
                  <c:v>33117</c:v>
                </c:pt>
                <c:pt idx="261">
                  <c:v>33147</c:v>
                </c:pt>
                <c:pt idx="262">
                  <c:v>33178</c:v>
                </c:pt>
                <c:pt idx="263">
                  <c:v>33208</c:v>
                </c:pt>
                <c:pt idx="264">
                  <c:v>33239</c:v>
                </c:pt>
                <c:pt idx="265">
                  <c:v>33270</c:v>
                </c:pt>
                <c:pt idx="266">
                  <c:v>33298</c:v>
                </c:pt>
                <c:pt idx="267">
                  <c:v>33329</c:v>
                </c:pt>
                <c:pt idx="268">
                  <c:v>33359</c:v>
                </c:pt>
                <c:pt idx="269">
                  <c:v>33390</c:v>
                </c:pt>
                <c:pt idx="270">
                  <c:v>33420</c:v>
                </c:pt>
                <c:pt idx="271">
                  <c:v>33451</c:v>
                </c:pt>
                <c:pt idx="272">
                  <c:v>33482</c:v>
                </c:pt>
                <c:pt idx="273">
                  <c:v>33512</c:v>
                </c:pt>
                <c:pt idx="274">
                  <c:v>33543</c:v>
                </c:pt>
                <c:pt idx="275">
                  <c:v>33573</c:v>
                </c:pt>
                <c:pt idx="276">
                  <c:v>33604</c:v>
                </c:pt>
                <c:pt idx="277">
                  <c:v>33635</c:v>
                </c:pt>
                <c:pt idx="278">
                  <c:v>33664</c:v>
                </c:pt>
                <c:pt idx="279">
                  <c:v>33695</c:v>
                </c:pt>
                <c:pt idx="280">
                  <c:v>33725</c:v>
                </c:pt>
                <c:pt idx="281">
                  <c:v>33756</c:v>
                </c:pt>
                <c:pt idx="282">
                  <c:v>33786</c:v>
                </c:pt>
                <c:pt idx="283">
                  <c:v>33817</c:v>
                </c:pt>
                <c:pt idx="284">
                  <c:v>33848</c:v>
                </c:pt>
                <c:pt idx="285">
                  <c:v>33878</c:v>
                </c:pt>
                <c:pt idx="286">
                  <c:v>33909</c:v>
                </c:pt>
                <c:pt idx="287">
                  <c:v>33939</c:v>
                </c:pt>
                <c:pt idx="288">
                  <c:v>33970</c:v>
                </c:pt>
                <c:pt idx="289">
                  <c:v>34001</c:v>
                </c:pt>
                <c:pt idx="290">
                  <c:v>34029</c:v>
                </c:pt>
                <c:pt idx="291">
                  <c:v>34060</c:v>
                </c:pt>
                <c:pt idx="292">
                  <c:v>34090</c:v>
                </c:pt>
                <c:pt idx="293">
                  <c:v>34121</c:v>
                </c:pt>
                <c:pt idx="294">
                  <c:v>34151</c:v>
                </c:pt>
                <c:pt idx="295">
                  <c:v>34182</c:v>
                </c:pt>
                <c:pt idx="296">
                  <c:v>34213</c:v>
                </c:pt>
                <c:pt idx="297">
                  <c:v>34243</c:v>
                </c:pt>
                <c:pt idx="298">
                  <c:v>34274</c:v>
                </c:pt>
                <c:pt idx="299">
                  <c:v>34304</c:v>
                </c:pt>
                <c:pt idx="300">
                  <c:v>34335</c:v>
                </c:pt>
                <c:pt idx="301">
                  <c:v>34366</c:v>
                </c:pt>
                <c:pt idx="302">
                  <c:v>34394</c:v>
                </c:pt>
                <c:pt idx="303">
                  <c:v>34425</c:v>
                </c:pt>
                <c:pt idx="304">
                  <c:v>34455</c:v>
                </c:pt>
                <c:pt idx="305">
                  <c:v>34486</c:v>
                </c:pt>
                <c:pt idx="306">
                  <c:v>34516</c:v>
                </c:pt>
                <c:pt idx="307">
                  <c:v>34547</c:v>
                </c:pt>
                <c:pt idx="308">
                  <c:v>34578</c:v>
                </c:pt>
                <c:pt idx="309">
                  <c:v>34608</c:v>
                </c:pt>
                <c:pt idx="310">
                  <c:v>34639</c:v>
                </c:pt>
                <c:pt idx="311">
                  <c:v>34669</c:v>
                </c:pt>
                <c:pt idx="312">
                  <c:v>34700</c:v>
                </c:pt>
                <c:pt idx="313">
                  <c:v>34731</c:v>
                </c:pt>
                <c:pt idx="314">
                  <c:v>34759</c:v>
                </c:pt>
                <c:pt idx="315">
                  <c:v>34790</c:v>
                </c:pt>
                <c:pt idx="316">
                  <c:v>34820</c:v>
                </c:pt>
                <c:pt idx="317">
                  <c:v>34851</c:v>
                </c:pt>
                <c:pt idx="318">
                  <c:v>34881</c:v>
                </c:pt>
                <c:pt idx="319">
                  <c:v>34912</c:v>
                </c:pt>
                <c:pt idx="320">
                  <c:v>34943</c:v>
                </c:pt>
                <c:pt idx="321">
                  <c:v>34973</c:v>
                </c:pt>
                <c:pt idx="322">
                  <c:v>35004</c:v>
                </c:pt>
                <c:pt idx="323">
                  <c:v>35034</c:v>
                </c:pt>
                <c:pt idx="324">
                  <c:v>35065</c:v>
                </c:pt>
                <c:pt idx="325">
                  <c:v>35096</c:v>
                </c:pt>
                <c:pt idx="326">
                  <c:v>35125</c:v>
                </c:pt>
                <c:pt idx="327">
                  <c:v>35156</c:v>
                </c:pt>
                <c:pt idx="328">
                  <c:v>35186</c:v>
                </c:pt>
                <c:pt idx="329">
                  <c:v>35217</c:v>
                </c:pt>
                <c:pt idx="330">
                  <c:v>35247</c:v>
                </c:pt>
                <c:pt idx="331">
                  <c:v>35278</c:v>
                </c:pt>
                <c:pt idx="332">
                  <c:v>35309</c:v>
                </c:pt>
                <c:pt idx="333">
                  <c:v>35339</c:v>
                </c:pt>
                <c:pt idx="334">
                  <c:v>35370</c:v>
                </c:pt>
                <c:pt idx="335">
                  <c:v>35400</c:v>
                </c:pt>
                <c:pt idx="336">
                  <c:v>35431</c:v>
                </c:pt>
                <c:pt idx="337">
                  <c:v>35462</c:v>
                </c:pt>
                <c:pt idx="338">
                  <c:v>35490</c:v>
                </c:pt>
                <c:pt idx="339">
                  <c:v>35521</c:v>
                </c:pt>
                <c:pt idx="340">
                  <c:v>35551</c:v>
                </c:pt>
                <c:pt idx="341">
                  <c:v>35582</c:v>
                </c:pt>
                <c:pt idx="342">
                  <c:v>35612</c:v>
                </c:pt>
                <c:pt idx="343">
                  <c:v>35643</c:v>
                </c:pt>
                <c:pt idx="344">
                  <c:v>35674</c:v>
                </c:pt>
                <c:pt idx="345">
                  <c:v>35704</c:v>
                </c:pt>
                <c:pt idx="346">
                  <c:v>35735</c:v>
                </c:pt>
                <c:pt idx="347">
                  <c:v>35765</c:v>
                </c:pt>
                <c:pt idx="348">
                  <c:v>35796</c:v>
                </c:pt>
                <c:pt idx="349">
                  <c:v>35827</c:v>
                </c:pt>
                <c:pt idx="350">
                  <c:v>35855</c:v>
                </c:pt>
                <c:pt idx="351">
                  <c:v>35886</c:v>
                </c:pt>
                <c:pt idx="352">
                  <c:v>35916</c:v>
                </c:pt>
                <c:pt idx="353">
                  <c:v>35947</c:v>
                </c:pt>
                <c:pt idx="354">
                  <c:v>35977</c:v>
                </c:pt>
                <c:pt idx="355">
                  <c:v>36008</c:v>
                </c:pt>
                <c:pt idx="356">
                  <c:v>36039</c:v>
                </c:pt>
                <c:pt idx="357">
                  <c:v>36069</c:v>
                </c:pt>
                <c:pt idx="358">
                  <c:v>36100</c:v>
                </c:pt>
                <c:pt idx="359">
                  <c:v>36130</c:v>
                </c:pt>
                <c:pt idx="360">
                  <c:v>36161</c:v>
                </c:pt>
                <c:pt idx="361">
                  <c:v>36192</c:v>
                </c:pt>
                <c:pt idx="362">
                  <c:v>36220</c:v>
                </c:pt>
                <c:pt idx="363">
                  <c:v>36251</c:v>
                </c:pt>
                <c:pt idx="364">
                  <c:v>36281</c:v>
                </c:pt>
                <c:pt idx="365">
                  <c:v>36312</c:v>
                </c:pt>
                <c:pt idx="366">
                  <c:v>36342</c:v>
                </c:pt>
                <c:pt idx="367">
                  <c:v>36373</c:v>
                </c:pt>
                <c:pt idx="368">
                  <c:v>36404</c:v>
                </c:pt>
                <c:pt idx="369">
                  <c:v>36434</c:v>
                </c:pt>
                <c:pt idx="370">
                  <c:v>36465</c:v>
                </c:pt>
                <c:pt idx="371">
                  <c:v>36495</c:v>
                </c:pt>
                <c:pt idx="372">
                  <c:v>36526</c:v>
                </c:pt>
                <c:pt idx="373">
                  <c:v>36557</c:v>
                </c:pt>
                <c:pt idx="374">
                  <c:v>36586</c:v>
                </c:pt>
                <c:pt idx="375">
                  <c:v>36617</c:v>
                </c:pt>
                <c:pt idx="376">
                  <c:v>36647</c:v>
                </c:pt>
                <c:pt idx="377">
                  <c:v>36678</c:v>
                </c:pt>
                <c:pt idx="378">
                  <c:v>36708</c:v>
                </c:pt>
                <c:pt idx="379">
                  <c:v>36739</c:v>
                </c:pt>
                <c:pt idx="380">
                  <c:v>36770</c:v>
                </c:pt>
                <c:pt idx="381">
                  <c:v>36800</c:v>
                </c:pt>
                <c:pt idx="382">
                  <c:v>36831</c:v>
                </c:pt>
                <c:pt idx="383">
                  <c:v>36861</c:v>
                </c:pt>
                <c:pt idx="384">
                  <c:v>36892</c:v>
                </c:pt>
                <c:pt idx="385">
                  <c:v>36923</c:v>
                </c:pt>
                <c:pt idx="386">
                  <c:v>36951</c:v>
                </c:pt>
                <c:pt idx="387">
                  <c:v>36982</c:v>
                </c:pt>
                <c:pt idx="388">
                  <c:v>37012</c:v>
                </c:pt>
                <c:pt idx="389">
                  <c:v>37043</c:v>
                </c:pt>
                <c:pt idx="390">
                  <c:v>37073</c:v>
                </c:pt>
                <c:pt idx="391">
                  <c:v>37104</c:v>
                </c:pt>
                <c:pt idx="392">
                  <c:v>37135</c:v>
                </c:pt>
                <c:pt idx="393">
                  <c:v>37165</c:v>
                </c:pt>
                <c:pt idx="394">
                  <c:v>37196</c:v>
                </c:pt>
                <c:pt idx="395">
                  <c:v>37226</c:v>
                </c:pt>
                <c:pt idx="396">
                  <c:v>37257</c:v>
                </c:pt>
                <c:pt idx="397">
                  <c:v>37288</c:v>
                </c:pt>
                <c:pt idx="398">
                  <c:v>37316</c:v>
                </c:pt>
                <c:pt idx="399">
                  <c:v>37347</c:v>
                </c:pt>
                <c:pt idx="400">
                  <c:v>37377</c:v>
                </c:pt>
                <c:pt idx="401">
                  <c:v>37408</c:v>
                </c:pt>
                <c:pt idx="402">
                  <c:v>37438</c:v>
                </c:pt>
                <c:pt idx="403">
                  <c:v>37469</c:v>
                </c:pt>
                <c:pt idx="404">
                  <c:v>37500</c:v>
                </c:pt>
                <c:pt idx="405">
                  <c:v>37530</c:v>
                </c:pt>
                <c:pt idx="406">
                  <c:v>37561</c:v>
                </c:pt>
                <c:pt idx="407">
                  <c:v>37591</c:v>
                </c:pt>
                <c:pt idx="408">
                  <c:v>37622</c:v>
                </c:pt>
                <c:pt idx="409">
                  <c:v>37653</c:v>
                </c:pt>
                <c:pt idx="410">
                  <c:v>37681</c:v>
                </c:pt>
                <c:pt idx="411">
                  <c:v>37712</c:v>
                </c:pt>
                <c:pt idx="412">
                  <c:v>37742</c:v>
                </c:pt>
                <c:pt idx="413">
                  <c:v>37773</c:v>
                </c:pt>
                <c:pt idx="414">
                  <c:v>37803</c:v>
                </c:pt>
                <c:pt idx="415">
                  <c:v>37834</c:v>
                </c:pt>
                <c:pt idx="416">
                  <c:v>37865</c:v>
                </c:pt>
                <c:pt idx="417">
                  <c:v>37895</c:v>
                </c:pt>
                <c:pt idx="418">
                  <c:v>37926</c:v>
                </c:pt>
                <c:pt idx="419">
                  <c:v>37956</c:v>
                </c:pt>
                <c:pt idx="420">
                  <c:v>37987</c:v>
                </c:pt>
                <c:pt idx="421">
                  <c:v>38018</c:v>
                </c:pt>
                <c:pt idx="422">
                  <c:v>38047</c:v>
                </c:pt>
                <c:pt idx="423">
                  <c:v>38078</c:v>
                </c:pt>
                <c:pt idx="424">
                  <c:v>38108</c:v>
                </c:pt>
                <c:pt idx="425">
                  <c:v>38139</c:v>
                </c:pt>
                <c:pt idx="426">
                  <c:v>38169</c:v>
                </c:pt>
                <c:pt idx="427">
                  <c:v>38200</c:v>
                </c:pt>
                <c:pt idx="428">
                  <c:v>38231</c:v>
                </c:pt>
                <c:pt idx="429">
                  <c:v>38261</c:v>
                </c:pt>
                <c:pt idx="430">
                  <c:v>38292</c:v>
                </c:pt>
                <c:pt idx="431">
                  <c:v>38322</c:v>
                </c:pt>
                <c:pt idx="432">
                  <c:v>38353</c:v>
                </c:pt>
                <c:pt idx="433">
                  <c:v>38384</c:v>
                </c:pt>
                <c:pt idx="434">
                  <c:v>38412</c:v>
                </c:pt>
                <c:pt idx="435">
                  <c:v>38443</c:v>
                </c:pt>
                <c:pt idx="436">
                  <c:v>38473</c:v>
                </c:pt>
                <c:pt idx="437">
                  <c:v>38504</c:v>
                </c:pt>
                <c:pt idx="438">
                  <c:v>38534</c:v>
                </c:pt>
                <c:pt idx="439">
                  <c:v>38565</c:v>
                </c:pt>
                <c:pt idx="440">
                  <c:v>38596</c:v>
                </c:pt>
                <c:pt idx="441">
                  <c:v>38626</c:v>
                </c:pt>
                <c:pt idx="442">
                  <c:v>38657</c:v>
                </c:pt>
                <c:pt idx="443">
                  <c:v>38687</c:v>
                </c:pt>
                <c:pt idx="444">
                  <c:v>38718</c:v>
                </c:pt>
                <c:pt idx="445">
                  <c:v>38749</c:v>
                </c:pt>
                <c:pt idx="446">
                  <c:v>38777</c:v>
                </c:pt>
                <c:pt idx="447">
                  <c:v>38808</c:v>
                </c:pt>
                <c:pt idx="448">
                  <c:v>38838</c:v>
                </c:pt>
                <c:pt idx="449">
                  <c:v>38869</c:v>
                </c:pt>
                <c:pt idx="450">
                  <c:v>38899</c:v>
                </c:pt>
                <c:pt idx="451">
                  <c:v>38930</c:v>
                </c:pt>
                <c:pt idx="452">
                  <c:v>38961</c:v>
                </c:pt>
                <c:pt idx="453">
                  <c:v>38991</c:v>
                </c:pt>
                <c:pt idx="454">
                  <c:v>39022</c:v>
                </c:pt>
                <c:pt idx="455">
                  <c:v>39052</c:v>
                </c:pt>
                <c:pt idx="456">
                  <c:v>39083</c:v>
                </c:pt>
                <c:pt idx="457">
                  <c:v>39114</c:v>
                </c:pt>
                <c:pt idx="458">
                  <c:v>39142</c:v>
                </c:pt>
                <c:pt idx="459">
                  <c:v>39173</c:v>
                </c:pt>
                <c:pt idx="460">
                  <c:v>39203</c:v>
                </c:pt>
                <c:pt idx="461">
                  <c:v>39234</c:v>
                </c:pt>
                <c:pt idx="462">
                  <c:v>39264</c:v>
                </c:pt>
                <c:pt idx="463">
                  <c:v>39295</c:v>
                </c:pt>
                <c:pt idx="464">
                  <c:v>39326</c:v>
                </c:pt>
                <c:pt idx="465">
                  <c:v>39356</c:v>
                </c:pt>
                <c:pt idx="466">
                  <c:v>39387</c:v>
                </c:pt>
                <c:pt idx="467">
                  <c:v>39417</c:v>
                </c:pt>
                <c:pt idx="468">
                  <c:v>39448</c:v>
                </c:pt>
                <c:pt idx="469">
                  <c:v>39479</c:v>
                </c:pt>
                <c:pt idx="470">
                  <c:v>39508</c:v>
                </c:pt>
                <c:pt idx="471">
                  <c:v>39539</c:v>
                </c:pt>
                <c:pt idx="472">
                  <c:v>39569</c:v>
                </c:pt>
                <c:pt idx="473">
                  <c:v>39600</c:v>
                </c:pt>
                <c:pt idx="474">
                  <c:v>39630</c:v>
                </c:pt>
                <c:pt idx="475">
                  <c:v>39661</c:v>
                </c:pt>
                <c:pt idx="476">
                  <c:v>39692</c:v>
                </c:pt>
                <c:pt idx="477">
                  <c:v>39722</c:v>
                </c:pt>
                <c:pt idx="478">
                  <c:v>39753</c:v>
                </c:pt>
                <c:pt idx="479">
                  <c:v>39783</c:v>
                </c:pt>
                <c:pt idx="480">
                  <c:v>39814</c:v>
                </c:pt>
                <c:pt idx="481">
                  <c:v>39845</c:v>
                </c:pt>
                <c:pt idx="482">
                  <c:v>39873</c:v>
                </c:pt>
                <c:pt idx="483">
                  <c:v>39904</c:v>
                </c:pt>
                <c:pt idx="484">
                  <c:v>39934</c:v>
                </c:pt>
                <c:pt idx="485">
                  <c:v>39965</c:v>
                </c:pt>
                <c:pt idx="486">
                  <c:v>39995</c:v>
                </c:pt>
                <c:pt idx="487">
                  <c:v>40026</c:v>
                </c:pt>
                <c:pt idx="488">
                  <c:v>40057</c:v>
                </c:pt>
                <c:pt idx="489">
                  <c:v>40087</c:v>
                </c:pt>
                <c:pt idx="490">
                  <c:v>40118</c:v>
                </c:pt>
                <c:pt idx="491">
                  <c:v>40148</c:v>
                </c:pt>
                <c:pt idx="492">
                  <c:v>40179</c:v>
                </c:pt>
                <c:pt idx="493">
                  <c:v>40210</c:v>
                </c:pt>
                <c:pt idx="494">
                  <c:v>40238</c:v>
                </c:pt>
                <c:pt idx="495">
                  <c:v>40269</c:v>
                </c:pt>
                <c:pt idx="496">
                  <c:v>40299</c:v>
                </c:pt>
                <c:pt idx="497">
                  <c:v>40330</c:v>
                </c:pt>
                <c:pt idx="498">
                  <c:v>40360</c:v>
                </c:pt>
                <c:pt idx="499">
                  <c:v>40391</c:v>
                </c:pt>
                <c:pt idx="500">
                  <c:v>40422</c:v>
                </c:pt>
                <c:pt idx="501">
                  <c:v>40452</c:v>
                </c:pt>
                <c:pt idx="502">
                  <c:v>40483</c:v>
                </c:pt>
                <c:pt idx="503">
                  <c:v>40513</c:v>
                </c:pt>
                <c:pt idx="504">
                  <c:v>40544</c:v>
                </c:pt>
                <c:pt idx="505">
                  <c:v>40575</c:v>
                </c:pt>
                <c:pt idx="506">
                  <c:v>40603</c:v>
                </c:pt>
                <c:pt idx="507">
                  <c:v>40634</c:v>
                </c:pt>
                <c:pt idx="508">
                  <c:v>40664</c:v>
                </c:pt>
                <c:pt idx="509">
                  <c:v>40695</c:v>
                </c:pt>
                <c:pt idx="510">
                  <c:v>40725</c:v>
                </c:pt>
                <c:pt idx="511">
                  <c:v>40756</c:v>
                </c:pt>
                <c:pt idx="512">
                  <c:v>40787</c:v>
                </c:pt>
                <c:pt idx="513">
                  <c:v>40817</c:v>
                </c:pt>
                <c:pt idx="514">
                  <c:v>40848</c:v>
                </c:pt>
                <c:pt idx="515">
                  <c:v>40878</c:v>
                </c:pt>
                <c:pt idx="516">
                  <c:v>40909</c:v>
                </c:pt>
                <c:pt idx="517">
                  <c:v>40940</c:v>
                </c:pt>
                <c:pt idx="518">
                  <c:v>40969</c:v>
                </c:pt>
                <c:pt idx="519">
                  <c:v>41000</c:v>
                </c:pt>
                <c:pt idx="520">
                  <c:v>41030</c:v>
                </c:pt>
                <c:pt idx="521">
                  <c:v>41061</c:v>
                </c:pt>
                <c:pt idx="522">
                  <c:v>41091</c:v>
                </c:pt>
                <c:pt idx="523">
                  <c:v>41122</c:v>
                </c:pt>
                <c:pt idx="524">
                  <c:v>41153</c:v>
                </c:pt>
                <c:pt idx="525">
                  <c:v>41183</c:v>
                </c:pt>
                <c:pt idx="526">
                  <c:v>41214</c:v>
                </c:pt>
                <c:pt idx="527">
                  <c:v>41244</c:v>
                </c:pt>
                <c:pt idx="528">
                  <c:v>41275</c:v>
                </c:pt>
                <c:pt idx="529">
                  <c:v>41306</c:v>
                </c:pt>
                <c:pt idx="530">
                  <c:v>41334</c:v>
                </c:pt>
                <c:pt idx="531">
                  <c:v>41365</c:v>
                </c:pt>
                <c:pt idx="532">
                  <c:v>41395</c:v>
                </c:pt>
                <c:pt idx="533">
                  <c:v>41426</c:v>
                </c:pt>
                <c:pt idx="534">
                  <c:v>41456</c:v>
                </c:pt>
                <c:pt idx="535">
                  <c:v>41487</c:v>
                </c:pt>
                <c:pt idx="536">
                  <c:v>41518</c:v>
                </c:pt>
                <c:pt idx="537">
                  <c:v>41548</c:v>
                </c:pt>
                <c:pt idx="538">
                  <c:v>41579</c:v>
                </c:pt>
                <c:pt idx="539">
                  <c:v>41609</c:v>
                </c:pt>
                <c:pt idx="540">
                  <c:v>41640</c:v>
                </c:pt>
                <c:pt idx="541">
                  <c:v>41671</c:v>
                </c:pt>
                <c:pt idx="542">
                  <c:v>41699</c:v>
                </c:pt>
                <c:pt idx="543">
                  <c:v>41730</c:v>
                </c:pt>
                <c:pt idx="544">
                  <c:v>41760</c:v>
                </c:pt>
                <c:pt idx="545">
                  <c:v>41791</c:v>
                </c:pt>
                <c:pt idx="546">
                  <c:v>41821</c:v>
                </c:pt>
                <c:pt idx="547">
                  <c:v>41852</c:v>
                </c:pt>
                <c:pt idx="548">
                  <c:v>41883</c:v>
                </c:pt>
                <c:pt idx="549">
                  <c:v>41913</c:v>
                </c:pt>
                <c:pt idx="550">
                  <c:v>41944</c:v>
                </c:pt>
                <c:pt idx="551">
                  <c:v>41974</c:v>
                </c:pt>
                <c:pt idx="552">
                  <c:v>42005</c:v>
                </c:pt>
                <c:pt idx="553">
                  <c:v>42036</c:v>
                </c:pt>
                <c:pt idx="554">
                  <c:v>42064</c:v>
                </c:pt>
                <c:pt idx="555">
                  <c:v>42095</c:v>
                </c:pt>
                <c:pt idx="556">
                  <c:v>42125</c:v>
                </c:pt>
                <c:pt idx="557">
                  <c:v>42156</c:v>
                </c:pt>
                <c:pt idx="558">
                  <c:v>42186</c:v>
                </c:pt>
                <c:pt idx="559">
                  <c:v>42217</c:v>
                </c:pt>
                <c:pt idx="560">
                  <c:v>42248</c:v>
                </c:pt>
                <c:pt idx="561">
                  <c:v>42278</c:v>
                </c:pt>
                <c:pt idx="562">
                  <c:v>42309</c:v>
                </c:pt>
                <c:pt idx="563">
                  <c:v>42339</c:v>
                </c:pt>
                <c:pt idx="564">
                  <c:v>42370</c:v>
                </c:pt>
                <c:pt idx="565">
                  <c:v>42401</c:v>
                </c:pt>
                <c:pt idx="566">
                  <c:v>42430</c:v>
                </c:pt>
                <c:pt idx="567">
                  <c:v>42461</c:v>
                </c:pt>
                <c:pt idx="568">
                  <c:v>42491</c:v>
                </c:pt>
                <c:pt idx="569">
                  <c:v>42522</c:v>
                </c:pt>
                <c:pt idx="570">
                  <c:v>42552</c:v>
                </c:pt>
                <c:pt idx="571">
                  <c:v>42583</c:v>
                </c:pt>
                <c:pt idx="572">
                  <c:v>42614</c:v>
                </c:pt>
                <c:pt idx="573">
                  <c:v>42644</c:v>
                </c:pt>
                <c:pt idx="574">
                  <c:v>42675</c:v>
                </c:pt>
                <c:pt idx="575">
                  <c:v>42705</c:v>
                </c:pt>
                <c:pt idx="576">
                  <c:v>42736</c:v>
                </c:pt>
                <c:pt idx="577">
                  <c:v>42767</c:v>
                </c:pt>
                <c:pt idx="578">
                  <c:v>42795</c:v>
                </c:pt>
                <c:pt idx="579">
                  <c:v>42826</c:v>
                </c:pt>
                <c:pt idx="580">
                  <c:v>42856</c:v>
                </c:pt>
                <c:pt idx="581">
                  <c:v>42887</c:v>
                </c:pt>
                <c:pt idx="582">
                  <c:v>42917</c:v>
                </c:pt>
                <c:pt idx="583">
                  <c:v>42948</c:v>
                </c:pt>
                <c:pt idx="584">
                  <c:v>42979</c:v>
                </c:pt>
                <c:pt idx="585">
                  <c:v>43009</c:v>
                </c:pt>
                <c:pt idx="586">
                  <c:v>43040</c:v>
                </c:pt>
                <c:pt idx="587">
                  <c:v>43070</c:v>
                </c:pt>
                <c:pt idx="588">
                  <c:v>43101</c:v>
                </c:pt>
                <c:pt idx="589">
                  <c:v>43132</c:v>
                </c:pt>
                <c:pt idx="590">
                  <c:v>43160</c:v>
                </c:pt>
                <c:pt idx="591">
                  <c:v>43191</c:v>
                </c:pt>
                <c:pt idx="592">
                  <c:v>43221</c:v>
                </c:pt>
                <c:pt idx="593">
                  <c:v>43252</c:v>
                </c:pt>
                <c:pt idx="594">
                  <c:v>43282</c:v>
                </c:pt>
                <c:pt idx="595">
                  <c:v>43313</c:v>
                </c:pt>
                <c:pt idx="596">
                  <c:v>43344</c:v>
                </c:pt>
                <c:pt idx="597">
                  <c:v>43374</c:v>
                </c:pt>
                <c:pt idx="598">
                  <c:v>43405</c:v>
                </c:pt>
                <c:pt idx="599">
                  <c:v>43435</c:v>
                </c:pt>
                <c:pt idx="600">
                  <c:v>43466</c:v>
                </c:pt>
              </c:numCache>
            </c:numRef>
          </c:cat>
          <c:val>
            <c:numRef>
              <c:f>Sheet1!$D$2:$D$602</c:f>
              <c:numCache>
                <c:formatCode>General</c:formatCode>
                <c:ptCount val="60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0</c:v>
                </c:pt>
                <c:pt idx="141">
                  <c:v>0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  <c:pt idx="337">
                  <c:v>0</c:v>
                </c:pt>
                <c:pt idx="338">
                  <c:v>0</c:v>
                </c:pt>
                <c:pt idx="339">
                  <c:v>0</c:v>
                </c:pt>
                <c:pt idx="340">
                  <c:v>0</c:v>
                </c:pt>
                <c:pt idx="341">
                  <c:v>0</c:v>
                </c:pt>
                <c:pt idx="342">
                  <c:v>0</c:v>
                </c:pt>
                <c:pt idx="343">
                  <c:v>0</c:v>
                </c:pt>
                <c:pt idx="344">
                  <c:v>0</c:v>
                </c:pt>
                <c:pt idx="345">
                  <c:v>0</c:v>
                </c:pt>
                <c:pt idx="346">
                  <c:v>0</c:v>
                </c:pt>
                <c:pt idx="347">
                  <c:v>0</c:v>
                </c:pt>
                <c:pt idx="348">
                  <c:v>0</c:v>
                </c:pt>
                <c:pt idx="349">
                  <c:v>0</c:v>
                </c:pt>
                <c:pt idx="350">
                  <c:v>0</c:v>
                </c:pt>
                <c:pt idx="351">
                  <c:v>0</c:v>
                </c:pt>
                <c:pt idx="352">
                  <c:v>0</c:v>
                </c:pt>
                <c:pt idx="353">
                  <c:v>0</c:v>
                </c:pt>
                <c:pt idx="354">
                  <c:v>0</c:v>
                </c:pt>
                <c:pt idx="355">
                  <c:v>0</c:v>
                </c:pt>
                <c:pt idx="356">
                  <c:v>0</c:v>
                </c:pt>
                <c:pt idx="357">
                  <c:v>0</c:v>
                </c:pt>
                <c:pt idx="358">
                  <c:v>0</c:v>
                </c:pt>
                <c:pt idx="359">
                  <c:v>0</c:v>
                </c:pt>
                <c:pt idx="360">
                  <c:v>0</c:v>
                </c:pt>
                <c:pt idx="361">
                  <c:v>0</c:v>
                </c:pt>
                <c:pt idx="362">
                  <c:v>0</c:v>
                </c:pt>
                <c:pt idx="363">
                  <c:v>0</c:v>
                </c:pt>
                <c:pt idx="364">
                  <c:v>0</c:v>
                </c:pt>
                <c:pt idx="365">
                  <c:v>0</c:v>
                </c:pt>
                <c:pt idx="366">
                  <c:v>0</c:v>
                </c:pt>
                <c:pt idx="367">
                  <c:v>0</c:v>
                </c:pt>
                <c:pt idx="368">
                  <c:v>0</c:v>
                </c:pt>
                <c:pt idx="369">
                  <c:v>0</c:v>
                </c:pt>
                <c:pt idx="370">
                  <c:v>0</c:v>
                </c:pt>
                <c:pt idx="371">
                  <c:v>0</c:v>
                </c:pt>
                <c:pt idx="372">
                  <c:v>0</c:v>
                </c:pt>
                <c:pt idx="373">
                  <c:v>0</c:v>
                </c:pt>
                <c:pt idx="374">
                  <c:v>0</c:v>
                </c:pt>
                <c:pt idx="375">
                  <c:v>0</c:v>
                </c:pt>
                <c:pt idx="376">
                  <c:v>0</c:v>
                </c:pt>
                <c:pt idx="377">
                  <c:v>0</c:v>
                </c:pt>
                <c:pt idx="378">
                  <c:v>0</c:v>
                </c:pt>
                <c:pt idx="379">
                  <c:v>0</c:v>
                </c:pt>
                <c:pt idx="380">
                  <c:v>0</c:v>
                </c:pt>
                <c:pt idx="381">
                  <c:v>0</c:v>
                </c:pt>
                <c:pt idx="382">
                  <c:v>0</c:v>
                </c:pt>
                <c:pt idx="383">
                  <c:v>0</c:v>
                </c:pt>
                <c:pt idx="384">
                  <c:v>0</c:v>
                </c:pt>
                <c:pt idx="385">
                  <c:v>0</c:v>
                </c:pt>
                <c:pt idx="386">
                  <c:v>0</c:v>
                </c:pt>
                <c:pt idx="387">
                  <c:v>0</c:v>
                </c:pt>
                <c:pt idx="388">
                  <c:v>0</c:v>
                </c:pt>
                <c:pt idx="389">
                  <c:v>0</c:v>
                </c:pt>
                <c:pt idx="390">
                  <c:v>0</c:v>
                </c:pt>
                <c:pt idx="391">
                  <c:v>0</c:v>
                </c:pt>
                <c:pt idx="392">
                  <c:v>0</c:v>
                </c:pt>
                <c:pt idx="393">
                  <c:v>0</c:v>
                </c:pt>
                <c:pt idx="394">
                  <c:v>0</c:v>
                </c:pt>
                <c:pt idx="395">
                  <c:v>0</c:v>
                </c:pt>
                <c:pt idx="396">
                  <c:v>0</c:v>
                </c:pt>
                <c:pt idx="397">
                  <c:v>0</c:v>
                </c:pt>
                <c:pt idx="398">
                  <c:v>0</c:v>
                </c:pt>
                <c:pt idx="399">
                  <c:v>0</c:v>
                </c:pt>
                <c:pt idx="400">
                  <c:v>0</c:v>
                </c:pt>
                <c:pt idx="401">
                  <c:v>0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0</c:v>
                </c:pt>
                <c:pt idx="417">
                  <c:v>0</c:v>
                </c:pt>
                <c:pt idx="418">
                  <c:v>0</c:v>
                </c:pt>
                <c:pt idx="419">
                  <c:v>0</c:v>
                </c:pt>
                <c:pt idx="420">
                  <c:v>0</c:v>
                </c:pt>
                <c:pt idx="421">
                  <c:v>0</c:v>
                </c:pt>
                <c:pt idx="422">
                  <c:v>0</c:v>
                </c:pt>
                <c:pt idx="423">
                  <c:v>0</c:v>
                </c:pt>
                <c:pt idx="424">
                  <c:v>0</c:v>
                </c:pt>
                <c:pt idx="425">
                  <c:v>0</c:v>
                </c:pt>
                <c:pt idx="426">
                  <c:v>0</c:v>
                </c:pt>
                <c:pt idx="427">
                  <c:v>0</c:v>
                </c:pt>
                <c:pt idx="428">
                  <c:v>0</c:v>
                </c:pt>
                <c:pt idx="429">
                  <c:v>0</c:v>
                </c:pt>
                <c:pt idx="430">
                  <c:v>0</c:v>
                </c:pt>
                <c:pt idx="431">
                  <c:v>0</c:v>
                </c:pt>
                <c:pt idx="432">
                  <c:v>0</c:v>
                </c:pt>
                <c:pt idx="433">
                  <c:v>0</c:v>
                </c:pt>
                <c:pt idx="434">
                  <c:v>0</c:v>
                </c:pt>
                <c:pt idx="435">
                  <c:v>0</c:v>
                </c:pt>
                <c:pt idx="436">
                  <c:v>0</c:v>
                </c:pt>
                <c:pt idx="437">
                  <c:v>0</c:v>
                </c:pt>
                <c:pt idx="438">
                  <c:v>0</c:v>
                </c:pt>
                <c:pt idx="439">
                  <c:v>0</c:v>
                </c:pt>
                <c:pt idx="440">
                  <c:v>0</c:v>
                </c:pt>
                <c:pt idx="441">
                  <c:v>0</c:v>
                </c:pt>
                <c:pt idx="442">
                  <c:v>0</c:v>
                </c:pt>
                <c:pt idx="443">
                  <c:v>0</c:v>
                </c:pt>
                <c:pt idx="444">
                  <c:v>0</c:v>
                </c:pt>
                <c:pt idx="445">
                  <c:v>0</c:v>
                </c:pt>
                <c:pt idx="446">
                  <c:v>0</c:v>
                </c:pt>
                <c:pt idx="447">
                  <c:v>0</c:v>
                </c:pt>
                <c:pt idx="448">
                  <c:v>0</c:v>
                </c:pt>
                <c:pt idx="449">
                  <c:v>0</c:v>
                </c:pt>
                <c:pt idx="450">
                  <c:v>0</c:v>
                </c:pt>
                <c:pt idx="451">
                  <c:v>0</c:v>
                </c:pt>
                <c:pt idx="452">
                  <c:v>0</c:v>
                </c:pt>
                <c:pt idx="453">
                  <c:v>0</c:v>
                </c:pt>
                <c:pt idx="454">
                  <c:v>0</c:v>
                </c:pt>
                <c:pt idx="455">
                  <c:v>0</c:v>
                </c:pt>
                <c:pt idx="456">
                  <c:v>0</c:v>
                </c:pt>
                <c:pt idx="457">
                  <c:v>0</c:v>
                </c:pt>
                <c:pt idx="458">
                  <c:v>0</c:v>
                </c:pt>
                <c:pt idx="459">
                  <c:v>0</c:v>
                </c:pt>
                <c:pt idx="460">
                  <c:v>0</c:v>
                </c:pt>
                <c:pt idx="461">
                  <c:v>0</c:v>
                </c:pt>
                <c:pt idx="462">
                  <c:v>0</c:v>
                </c:pt>
                <c:pt idx="463">
                  <c:v>0</c:v>
                </c:pt>
                <c:pt idx="464">
                  <c:v>0</c:v>
                </c:pt>
                <c:pt idx="465">
                  <c:v>0</c:v>
                </c:pt>
                <c:pt idx="466">
                  <c:v>0</c:v>
                </c:pt>
                <c:pt idx="467">
                  <c:v>0</c:v>
                </c:pt>
                <c:pt idx="468">
                  <c:v>0</c:v>
                </c:pt>
                <c:pt idx="469">
                  <c:v>0</c:v>
                </c:pt>
                <c:pt idx="470">
                  <c:v>0</c:v>
                </c:pt>
                <c:pt idx="471">
                  <c:v>0</c:v>
                </c:pt>
                <c:pt idx="472">
                  <c:v>0</c:v>
                </c:pt>
                <c:pt idx="473">
                  <c:v>0</c:v>
                </c:pt>
                <c:pt idx="474">
                  <c:v>0</c:v>
                </c:pt>
                <c:pt idx="475">
                  <c:v>0</c:v>
                </c:pt>
                <c:pt idx="476">
                  <c:v>0</c:v>
                </c:pt>
                <c:pt idx="477">
                  <c:v>0</c:v>
                </c:pt>
                <c:pt idx="478">
                  <c:v>0</c:v>
                </c:pt>
                <c:pt idx="479">
                  <c:v>0</c:v>
                </c:pt>
                <c:pt idx="480">
                  <c:v>0</c:v>
                </c:pt>
                <c:pt idx="481">
                  <c:v>0</c:v>
                </c:pt>
                <c:pt idx="482">
                  <c:v>0</c:v>
                </c:pt>
                <c:pt idx="483">
                  <c:v>0</c:v>
                </c:pt>
                <c:pt idx="484">
                  <c:v>0</c:v>
                </c:pt>
                <c:pt idx="485">
                  <c:v>0</c:v>
                </c:pt>
                <c:pt idx="486">
                  <c:v>0</c:v>
                </c:pt>
                <c:pt idx="487">
                  <c:v>0</c:v>
                </c:pt>
                <c:pt idx="488">
                  <c:v>0</c:v>
                </c:pt>
                <c:pt idx="489">
                  <c:v>0</c:v>
                </c:pt>
                <c:pt idx="490">
                  <c:v>0</c:v>
                </c:pt>
                <c:pt idx="491">
                  <c:v>0</c:v>
                </c:pt>
                <c:pt idx="492">
                  <c:v>0</c:v>
                </c:pt>
                <c:pt idx="493">
                  <c:v>0</c:v>
                </c:pt>
                <c:pt idx="494">
                  <c:v>0</c:v>
                </c:pt>
                <c:pt idx="495">
                  <c:v>0</c:v>
                </c:pt>
                <c:pt idx="496">
                  <c:v>0</c:v>
                </c:pt>
                <c:pt idx="497">
                  <c:v>0</c:v>
                </c:pt>
                <c:pt idx="498">
                  <c:v>0</c:v>
                </c:pt>
                <c:pt idx="499">
                  <c:v>0</c:v>
                </c:pt>
                <c:pt idx="500">
                  <c:v>0</c:v>
                </c:pt>
                <c:pt idx="501">
                  <c:v>0</c:v>
                </c:pt>
                <c:pt idx="502">
                  <c:v>0</c:v>
                </c:pt>
                <c:pt idx="503">
                  <c:v>0</c:v>
                </c:pt>
                <c:pt idx="504">
                  <c:v>0</c:v>
                </c:pt>
                <c:pt idx="505">
                  <c:v>0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0</c:v>
                </c:pt>
                <c:pt idx="520">
                  <c:v>0</c:v>
                </c:pt>
                <c:pt idx="521">
                  <c:v>0</c:v>
                </c:pt>
                <c:pt idx="522">
                  <c:v>0</c:v>
                </c:pt>
                <c:pt idx="523">
                  <c:v>0</c:v>
                </c:pt>
                <c:pt idx="524">
                  <c:v>0</c:v>
                </c:pt>
                <c:pt idx="525">
                  <c:v>0</c:v>
                </c:pt>
                <c:pt idx="526">
                  <c:v>0</c:v>
                </c:pt>
                <c:pt idx="527">
                  <c:v>0</c:v>
                </c:pt>
                <c:pt idx="528">
                  <c:v>0</c:v>
                </c:pt>
                <c:pt idx="529">
                  <c:v>0</c:v>
                </c:pt>
                <c:pt idx="530">
                  <c:v>0</c:v>
                </c:pt>
                <c:pt idx="531">
                  <c:v>0</c:v>
                </c:pt>
                <c:pt idx="532">
                  <c:v>0</c:v>
                </c:pt>
                <c:pt idx="533">
                  <c:v>0</c:v>
                </c:pt>
                <c:pt idx="534">
                  <c:v>0</c:v>
                </c:pt>
                <c:pt idx="535">
                  <c:v>0</c:v>
                </c:pt>
                <c:pt idx="536">
                  <c:v>0</c:v>
                </c:pt>
                <c:pt idx="537">
                  <c:v>0</c:v>
                </c:pt>
                <c:pt idx="538">
                  <c:v>0</c:v>
                </c:pt>
                <c:pt idx="539">
                  <c:v>0</c:v>
                </c:pt>
                <c:pt idx="540">
                  <c:v>0</c:v>
                </c:pt>
                <c:pt idx="541">
                  <c:v>0</c:v>
                </c:pt>
                <c:pt idx="542">
                  <c:v>0</c:v>
                </c:pt>
                <c:pt idx="543">
                  <c:v>0</c:v>
                </c:pt>
                <c:pt idx="544">
                  <c:v>0</c:v>
                </c:pt>
                <c:pt idx="545">
                  <c:v>0</c:v>
                </c:pt>
                <c:pt idx="546">
                  <c:v>0</c:v>
                </c:pt>
                <c:pt idx="547">
                  <c:v>0</c:v>
                </c:pt>
                <c:pt idx="548">
                  <c:v>0</c:v>
                </c:pt>
                <c:pt idx="549">
                  <c:v>0</c:v>
                </c:pt>
                <c:pt idx="550">
                  <c:v>0</c:v>
                </c:pt>
                <c:pt idx="551">
                  <c:v>0</c:v>
                </c:pt>
                <c:pt idx="552">
                  <c:v>0</c:v>
                </c:pt>
                <c:pt idx="553">
                  <c:v>0</c:v>
                </c:pt>
                <c:pt idx="554">
                  <c:v>0</c:v>
                </c:pt>
                <c:pt idx="555">
                  <c:v>0</c:v>
                </c:pt>
                <c:pt idx="556">
                  <c:v>0</c:v>
                </c:pt>
                <c:pt idx="557">
                  <c:v>0</c:v>
                </c:pt>
                <c:pt idx="558">
                  <c:v>0</c:v>
                </c:pt>
                <c:pt idx="559">
                  <c:v>0</c:v>
                </c:pt>
                <c:pt idx="560">
                  <c:v>0</c:v>
                </c:pt>
                <c:pt idx="561">
                  <c:v>0</c:v>
                </c:pt>
                <c:pt idx="562">
                  <c:v>0</c:v>
                </c:pt>
                <c:pt idx="563">
                  <c:v>0</c:v>
                </c:pt>
                <c:pt idx="564">
                  <c:v>0</c:v>
                </c:pt>
                <c:pt idx="565">
                  <c:v>0</c:v>
                </c:pt>
                <c:pt idx="566">
                  <c:v>0</c:v>
                </c:pt>
                <c:pt idx="567">
                  <c:v>0</c:v>
                </c:pt>
                <c:pt idx="568">
                  <c:v>0</c:v>
                </c:pt>
                <c:pt idx="569">
                  <c:v>0</c:v>
                </c:pt>
                <c:pt idx="570">
                  <c:v>0</c:v>
                </c:pt>
                <c:pt idx="571">
                  <c:v>0</c:v>
                </c:pt>
                <c:pt idx="572">
                  <c:v>0</c:v>
                </c:pt>
                <c:pt idx="573">
                  <c:v>0</c:v>
                </c:pt>
                <c:pt idx="574">
                  <c:v>0</c:v>
                </c:pt>
                <c:pt idx="575">
                  <c:v>0</c:v>
                </c:pt>
                <c:pt idx="576">
                  <c:v>0</c:v>
                </c:pt>
                <c:pt idx="577">
                  <c:v>0</c:v>
                </c:pt>
                <c:pt idx="578">
                  <c:v>0</c:v>
                </c:pt>
                <c:pt idx="579">
                  <c:v>0</c:v>
                </c:pt>
                <c:pt idx="580">
                  <c:v>0</c:v>
                </c:pt>
                <c:pt idx="581">
                  <c:v>0</c:v>
                </c:pt>
                <c:pt idx="582">
                  <c:v>0</c:v>
                </c:pt>
                <c:pt idx="583">
                  <c:v>0</c:v>
                </c:pt>
                <c:pt idx="584">
                  <c:v>0</c:v>
                </c:pt>
                <c:pt idx="585">
                  <c:v>0</c:v>
                </c:pt>
                <c:pt idx="586">
                  <c:v>0</c:v>
                </c:pt>
                <c:pt idx="587">
                  <c:v>0</c:v>
                </c:pt>
                <c:pt idx="588">
                  <c:v>0</c:v>
                </c:pt>
                <c:pt idx="589">
                  <c:v>0</c:v>
                </c:pt>
                <c:pt idx="590">
                  <c:v>0</c:v>
                </c:pt>
                <c:pt idx="591">
                  <c:v>0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4B-4D0F-80C4-64BDF36837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102032"/>
        <c:axId val="1"/>
      </c:lineChart>
      <c:dateAx>
        <c:axId val="207102032"/>
        <c:scaling>
          <c:orientation val="minMax"/>
        </c:scaling>
        <c:delete val="0"/>
        <c:axPos val="b"/>
        <c:numFmt formatCode="yyyy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20"/>
        <c:auto val="1"/>
        <c:lblOffset val="100"/>
        <c:baseTimeUnit val="months"/>
        <c:majorUnit val="60"/>
        <c:majorTimeUnit val="months"/>
        <c:minorUnit val="12"/>
        <c:minorTimeUnit val="months"/>
      </c:dateAx>
      <c:valAx>
        <c:axId val="1"/>
        <c:scaling>
          <c:orientation val="minMax"/>
          <c:min val="-20"/>
        </c:scaling>
        <c:delete val="0"/>
        <c:axPos val="l"/>
        <c:majorGridlines>
          <c:spPr>
            <a:ln w="6350"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800"/>
                </a:pPr>
                <a:r>
                  <a:rPr lang="en-GB" sz="1800" dirty="0"/>
                  <a:t>Annual rate of house price inflation, %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102032"/>
        <c:crosses val="autoZero"/>
        <c:crossBetween val="between"/>
      </c:valAx>
      <c:spPr>
        <a:solidFill>
          <a:schemeClr val="bg1"/>
        </a:solidFill>
        <a:ln w="25400">
          <a:solidFill>
            <a:schemeClr val="accent3">
              <a:lumMod val="65000"/>
            </a:schemeClr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8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 b="0" i="0" u="none" strike="noStrike" baseline="0">
                <a:solidFill>
                  <a:srgbClr val="00B05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31610045458277791"/>
          <c:y val="8.4605817018900312E-2"/>
          <c:w val="0.4485720475267867"/>
          <c:h val="0.1102773109370184"/>
        </c:manualLayout>
      </c:layout>
      <c:overlay val="0"/>
      <c:spPr>
        <a:solidFill>
          <a:srgbClr val="FFFFE7"/>
        </a:solidFill>
        <a:ln w="12700">
          <a:solidFill>
            <a:srgbClr val="800080"/>
          </a:solidFill>
          <a:prstDash val="solid"/>
        </a:ln>
      </c:spPr>
      <c:txPr>
        <a:bodyPr/>
        <a:lstStyle/>
        <a:p>
          <a:pPr>
            <a:defRPr sz="1800" b="0" i="0" u="none" strike="noStrike" baseline="0">
              <a:solidFill>
                <a:srgbClr val="0000CC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7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41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2425" y="228600"/>
            <a:ext cx="2133600" cy="6159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48400" cy="6159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891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60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85926"/>
            <a:ext cx="7772400" cy="1814525"/>
          </a:xfrm>
        </p:spPr>
        <p:txBody>
          <a:bodyPr/>
          <a:lstStyle>
            <a:lvl1pPr>
              <a:defRPr sz="4000" b="1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l">
              <a:buNone/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  <a:p>
            <a:pPr lvl="1"/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62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824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6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25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2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403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490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577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82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0831CF47-27F3-4C53-B8F6-94C9127FFACD}"/>
              </a:ext>
            </a:extLst>
          </p:cNvPr>
          <p:cNvSpPr/>
          <p:nvPr/>
        </p:nvSpPr>
        <p:spPr>
          <a:xfrm>
            <a:off x="4244975" y="9175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17C681C8-004B-4753-B0C7-9A3ABFE3BB2A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8" name="Rectangle 5">
            <a:extLst>
              <a:ext uri="{FF2B5EF4-FFF2-40B4-BE49-F238E27FC236}">
                <a16:creationId xmlns:a16="http://schemas.microsoft.com/office/drawing/2014/main" id="{C9FF276A-4C64-462B-8C0B-DC4ADB75687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464CF928-D116-42A4-A771-D43FA3B8E7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3988" y="1262063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0" name="Rectangle 7">
            <a:extLst>
              <a:ext uri="{FF2B5EF4-FFF2-40B4-BE49-F238E27FC236}">
                <a16:creationId xmlns:a16="http://schemas.microsoft.com/office/drawing/2014/main" id="{AAA28A02-9118-4261-9281-45DB900FEF5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205CF802-AC66-42C4-AF98-4F16AC307B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32" name="Rectangle 9">
            <a:extLst>
              <a:ext uri="{FF2B5EF4-FFF2-40B4-BE49-F238E27FC236}">
                <a16:creationId xmlns:a16="http://schemas.microsoft.com/office/drawing/2014/main" id="{5F57069F-7993-4E46-BD49-FC37BBCB7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6388100"/>
            <a:ext cx="8832850" cy="309563"/>
          </a:xfrm>
          <a:prstGeom prst="rect">
            <a:avLst/>
          </a:prstGeom>
          <a:solidFill>
            <a:srgbClr val="9BBB59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BAE033-6BA7-4B48-8DA4-D2B95F736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 sz="2400" dirty="0">
              <a:solidFill>
                <a:srgbClr val="000000"/>
              </a:solidFill>
              <a:latin typeface="Times New Roman" charset="0"/>
              <a:cs typeface="+mn-cs"/>
            </a:endParaRPr>
          </a:p>
        </p:txBody>
      </p:sp>
      <p:sp>
        <p:nvSpPr>
          <p:cNvPr id="1034" name="Straight Connector 11">
            <a:extLst>
              <a:ext uri="{FF2B5EF4-FFF2-40B4-BE49-F238E27FC236}">
                <a16:creationId xmlns:a16="http://schemas.microsoft.com/office/drawing/2014/main" id="{D8C77A5C-3A3B-4AB8-8C25-5A00CDE67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algn="ctr">
            <a:solidFill>
              <a:srgbClr val="88A44D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BF1D8B-EE99-4274-B47E-7891718ECFF8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036" name="Oval 13">
            <a:extLst>
              <a:ext uri="{FF2B5EF4-FFF2-40B4-BE49-F238E27FC236}">
                <a16:creationId xmlns:a16="http://schemas.microsoft.com/office/drawing/2014/main" id="{502C9796-73A7-4155-A4C9-380DF2815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88A44D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1037" name="Rectangle 7">
            <a:extLst>
              <a:ext uri="{FF2B5EF4-FFF2-40B4-BE49-F238E27FC236}">
                <a16:creationId xmlns:a16="http://schemas.microsoft.com/office/drawing/2014/main" id="{A0F836C3-49BE-4F48-BEFA-FFC2DFCB8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3" y="149225"/>
            <a:ext cx="8832850" cy="6546850"/>
          </a:xfrm>
          <a:prstGeom prst="rect">
            <a:avLst/>
          </a:prstGeom>
          <a:noFill/>
          <a:ln w="9525" algn="ctr">
            <a:solidFill>
              <a:srgbClr val="88A44D"/>
            </a:solidFill>
            <a:miter lim="800000"/>
            <a:headEnd/>
            <a:tailEnd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91" name="Title Placeholder 21">
            <a:extLst>
              <a:ext uri="{FF2B5EF4-FFF2-40B4-BE49-F238E27FC236}">
                <a16:creationId xmlns:a16="http://schemas.microsoft.com/office/drawing/2014/main" id="{E2343087-02AC-4F4B-8728-18D0060068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9" name="Text Placeholder 12">
            <a:extLst>
              <a:ext uri="{FF2B5EF4-FFF2-40B4-BE49-F238E27FC236}">
                <a16:creationId xmlns:a16="http://schemas.microsoft.com/office/drawing/2014/main" id="{5A0A1844-E15F-491C-B6FF-429379C449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6E853F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800">
          <a:solidFill>
            <a:srgbClr val="6E853F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7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300">
          <a:solidFill>
            <a:srgbClr val="13417F"/>
          </a:solidFill>
          <a:latin typeface="+mn-lt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75000"/>
        <a:buFont typeface="Wingdings 2" panose="05020102010507070707" pitchFamily="18" charset="2"/>
        <a:buChar char=""/>
        <a:defRPr sz="2100">
          <a:solidFill>
            <a:srgbClr val="2C3846"/>
          </a:solidFill>
          <a:latin typeface="+mn-lt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>
          <a:solidFill>
            <a:srgbClr val="384D64"/>
          </a:solidFill>
          <a:latin typeface="+mn-lt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18288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2860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27432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200400" indent="-228600" algn="l" rtl="0" fontAlgn="base">
        <a:spcBef>
          <a:spcPct val="20000"/>
        </a:spcBef>
        <a:spcAft>
          <a:spcPct val="0"/>
        </a:spcAft>
        <a:buClr>
          <a:srgbClr val="4BACC6"/>
        </a:buClr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s.gov.uk/economy/inflationandpriceindices/timeseries/cdko/mm23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gov.uk/government/collections/uk-house-price-index-repor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A4DA05F-5454-4EC8-A129-82EBABD28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389839"/>
              </p:ext>
            </p:extLst>
          </p:nvPr>
        </p:nvGraphicFramePr>
        <p:xfrm>
          <a:off x="1314" y="108409"/>
          <a:ext cx="9158288" cy="5979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51" name="TextBox 4">
            <a:extLst>
              <a:ext uri="{FF2B5EF4-FFF2-40B4-BE49-F238E27FC236}">
                <a16:creationId xmlns:a16="http://schemas.microsoft.com/office/drawing/2014/main" id="{294F6AAF-30FC-47C2-ACE6-AFDD27BB5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49226"/>
            <a:ext cx="90809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 dirty="0">
                <a:solidFill>
                  <a:srgbClr val="000000"/>
                </a:solidFill>
              </a:rPr>
              <a:t>Sources:  </a:t>
            </a:r>
            <a:r>
              <a:rPr lang="en-GB" altLang="en-US" sz="1400" i="1" dirty="0">
                <a:solidFill>
                  <a:srgbClr val="000000"/>
                </a:solidFill>
                <a:hlinkClick r:id="rId3"/>
              </a:rPr>
              <a:t>Retail Prices Index: Long run series: 1947 to 2019</a:t>
            </a:r>
            <a:r>
              <a:rPr lang="en-GB" altLang="en-US" sz="1400" i="1" dirty="0">
                <a:solidFill>
                  <a:srgbClr val="000000"/>
                </a:solidFill>
              </a:rPr>
              <a:t> and </a:t>
            </a:r>
            <a:r>
              <a:rPr lang="en-GB" altLang="en-US" sz="1400" i="1" dirty="0">
                <a:solidFill>
                  <a:srgbClr val="000000"/>
                </a:solidFill>
                <a:hlinkClick r:id="rId4"/>
              </a:rPr>
              <a:t>UK House Price Index: reports</a:t>
            </a:r>
            <a:r>
              <a:rPr lang="en-GB" altLang="en-US" sz="1400" dirty="0">
                <a:solidFill>
                  <a:srgbClr val="000000"/>
                </a:solidFill>
              </a:rPr>
              <a:t> (Office for National Statistics)</a:t>
            </a: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2CF29F4A-7E72-406B-906C-FFE17D2C6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6" y="6380946"/>
            <a:ext cx="9080994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4F81BD"/>
              </a:buClr>
              <a:buSzPct val="85000"/>
              <a:buFont typeface="Wingdings 2" panose="05020102010507070707" pitchFamily="18" charset="2"/>
              <a:buChar char=""/>
              <a:defRPr sz="2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504D"/>
              </a:buClr>
              <a:buSzPct val="70000"/>
              <a:buFont typeface="Wingdings" panose="05000000000000000000" pitchFamily="2" charset="2"/>
              <a:buChar char="¡"/>
              <a:defRPr sz="2300">
                <a:solidFill>
                  <a:srgbClr val="1341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9BBB59"/>
              </a:buClr>
              <a:buSzPct val="75000"/>
              <a:buFont typeface="Wingdings 2" panose="05020102010507070707" pitchFamily="18" charset="2"/>
              <a:buChar char=""/>
              <a:defRPr sz="2100">
                <a:solidFill>
                  <a:srgbClr val="2C38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"/>
              <a:defRPr sz="1900">
                <a:solidFill>
                  <a:srgbClr val="384D6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Char char="•"/>
              <a:defRPr sz="17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500" dirty="0">
                <a:solidFill>
                  <a:srgbClr val="000000"/>
                </a:solidFill>
              </a:rPr>
              <a:t>4. Actual and inflation-adjusted UK house price inflation rates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Chart bld="series" animBg="0"/>
        </p:bldSub>
      </p:bldGraphic>
    </p:bldLst>
  </p:timing>
</p:sld>
</file>

<file path=ppt/theme/theme1.xml><?xml version="1.0" encoding="utf-8"?>
<a:theme xmlns:a="http://schemas.openxmlformats.org/drawingml/2006/main" name="8_Civic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00CC"/>
      </a:hlink>
      <a:folHlink>
        <a:srgbClr val="660066"/>
      </a:folHlink>
    </a:clrScheme>
    <a:fontScheme name="8_Civic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ivic 1">
        <a:dk1>
          <a:srgbClr val="000000"/>
        </a:dk1>
        <a:lt1>
          <a:srgbClr val="FFFFFF"/>
        </a:lt1>
        <a:dk2>
          <a:srgbClr val="1616B2"/>
        </a:dk2>
        <a:lt2>
          <a:srgbClr val="000000"/>
        </a:lt2>
        <a:accent1>
          <a:srgbClr val="660066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B8AAB8"/>
        </a:accent5>
        <a:accent6>
          <a:srgbClr val="B90000"/>
        </a:accent6>
        <a:hlink>
          <a:srgbClr val="7A3D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1286</TotalTime>
  <Words>44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8_Civic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Banks’ Liabilities</dc:title>
  <dc:creator>Dean Garratt</dc:creator>
  <cp:lastModifiedBy>Garratt, Dean</cp:lastModifiedBy>
  <cp:revision>71</cp:revision>
  <dcterms:created xsi:type="dcterms:W3CDTF">2011-02-03T18:49:32Z</dcterms:created>
  <dcterms:modified xsi:type="dcterms:W3CDTF">2019-03-25T17:54:33Z</dcterms:modified>
</cp:coreProperties>
</file>