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4801C"/>
    <a:srgbClr val="800080"/>
    <a:srgbClr val="FFFFE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>
      <p:cViewPr varScale="1">
        <p:scale>
          <a:sx n="109" d="100"/>
          <a:sy n="109" d="100"/>
        </p:scale>
        <p:origin x="8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728373687309245"/>
          <c:y val="4.1166210201985617E-2"/>
          <c:w val="0.81366266271600118"/>
          <c:h val="0.849056603773584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1750">
              <a:solidFill>
                <a:srgbClr val="800080"/>
              </a:solidFill>
              <a:prstDash val="solid"/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Sheet1!$B$2:$B$594</c:f>
              <c:numCache>
                <c:formatCode>0.000</c:formatCode>
                <c:ptCount val="593"/>
                <c:pt idx="0">
                  <c:v>21901.667915120397</c:v>
                </c:pt>
                <c:pt idx="1">
                  <c:v>21778.278236725349</c:v>
                </c:pt>
                <c:pt idx="2">
                  <c:v>21656.271075735287</c:v>
                </c:pt>
                <c:pt idx="3">
                  <c:v>21659.211718158618</c:v>
                </c:pt>
                <c:pt idx="4">
                  <c:v>21599.626541492435</c:v>
                </c:pt>
                <c:pt idx="5">
                  <c:v>21540.368306810698</c:v>
                </c:pt>
                <c:pt idx="6">
                  <c:v>22345.552836040813</c:v>
                </c:pt>
                <c:pt idx="7">
                  <c:v>22375.996368514981</c:v>
                </c:pt>
                <c:pt idx="8">
                  <c:v>22254.717255406504</c:v>
                </c:pt>
                <c:pt idx="9">
                  <c:v>22016.060770093834</c:v>
                </c:pt>
                <c:pt idx="10">
                  <c:v>21869.482469360853</c:v>
                </c:pt>
                <c:pt idx="11">
                  <c:v>21724.843035039685</c:v>
                </c:pt>
                <c:pt idx="12">
                  <c:v>21964.185697793728</c:v>
                </c:pt>
                <c:pt idx="13">
                  <c:v>21821.74610182879</c:v>
                </c:pt>
                <c:pt idx="14">
                  <c:v>21653.238409922775</c:v>
                </c:pt>
                <c:pt idx="15">
                  <c:v>21795.048029905542</c:v>
                </c:pt>
                <c:pt idx="16">
                  <c:v>21658.658492797247</c:v>
                </c:pt>
                <c:pt idx="17">
                  <c:v>21523.965342966418</c:v>
                </c:pt>
                <c:pt idx="18">
                  <c:v>22678.354639524103</c:v>
                </c:pt>
                <c:pt idx="19">
                  <c:v>22650.356670833331</c:v>
                </c:pt>
                <c:pt idx="20">
                  <c:v>22622.427747688038</c:v>
                </c:pt>
                <c:pt idx="21">
                  <c:v>23494.427881490799</c:v>
                </c:pt>
                <c:pt idx="22">
                  <c:v>23351.169174896342</c:v>
                </c:pt>
                <c:pt idx="23">
                  <c:v>23237.813984726941</c:v>
                </c:pt>
                <c:pt idx="24">
                  <c:v>24547.302119927619</c:v>
                </c:pt>
                <c:pt idx="25">
                  <c:v>24429.42792007203</c:v>
                </c:pt>
                <c:pt idx="26">
                  <c:v>24341.762508875599</c:v>
                </c:pt>
                <c:pt idx="27">
                  <c:v>26389.242922162317</c:v>
                </c:pt>
                <c:pt idx="28">
                  <c:v>26264.765361208727</c:v>
                </c:pt>
                <c:pt idx="29">
                  <c:v>26110.810112901519</c:v>
                </c:pt>
                <c:pt idx="30">
                  <c:v>29950.273687832942</c:v>
                </c:pt>
                <c:pt idx="31">
                  <c:v>29707.339834049828</c:v>
                </c:pt>
                <c:pt idx="32">
                  <c:v>29536.214604591009</c:v>
                </c:pt>
                <c:pt idx="33">
                  <c:v>31227.414618698855</c:v>
                </c:pt>
                <c:pt idx="34">
                  <c:v>31121.319212293314</c:v>
                </c:pt>
                <c:pt idx="35">
                  <c:v>30980.975044481398</c:v>
                </c:pt>
                <c:pt idx="36">
                  <c:v>34271.766144843226</c:v>
                </c:pt>
                <c:pt idx="37">
                  <c:v>34043.033556557282</c:v>
                </c:pt>
                <c:pt idx="38">
                  <c:v>33854.742441753311</c:v>
                </c:pt>
                <c:pt idx="39">
                  <c:v>34882.638247785013</c:v>
                </c:pt>
                <c:pt idx="40">
                  <c:v>34619.514898933194</c:v>
                </c:pt>
                <c:pt idx="41">
                  <c:v>34433.98695199356</c:v>
                </c:pt>
                <c:pt idx="42">
                  <c:v>36595.590551366055</c:v>
                </c:pt>
                <c:pt idx="43">
                  <c:v>36478.796113436169</c:v>
                </c:pt>
                <c:pt idx="44">
                  <c:v>36170.958171550628</c:v>
                </c:pt>
                <c:pt idx="45">
                  <c:v>35874.512157859353</c:v>
                </c:pt>
                <c:pt idx="46">
                  <c:v>35616.687121817238</c:v>
                </c:pt>
                <c:pt idx="47">
                  <c:v>35362.541546024462</c:v>
                </c:pt>
                <c:pt idx="48">
                  <c:v>35171.355147884999</c:v>
                </c:pt>
                <c:pt idx="49">
                  <c:v>34583.436723584069</c:v>
                </c:pt>
                <c:pt idx="50">
                  <c:v>34280.07324355263</c:v>
                </c:pt>
                <c:pt idx="51">
                  <c:v>33224.761667389255</c:v>
                </c:pt>
                <c:pt idx="52">
                  <c:v>32761.591198048325</c:v>
                </c:pt>
                <c:pt idx="53">
                  <c:v>32430.057156485738</c:v>
                </c:pt>
                <c:pt idx="54">
                  <c:v>32426.563407388323</c:v>
                </c:pt>
                <c:pt idx="55">
                  <c:v>32397.031018128411</c:v>
                </c:pt>
                <c:pt idx="56">
                  <c:v>32046.792844959451</c:v>
                </c:pt>
                <c:pt idx="57">
                  <c:v>31848.623633467309</c:v>
                </c:pt>
                <c:pt idx="58">
                  <c:v>31295.696139830721</c:v>
                </c:pt>
                <c:pt idx="59">
                  <c:v>30840.583364486734</c:v>
                </c:pt>
                <c:pt idx="60">
                  <c:v>30202.565400763131</c:v>
                </c:pt>
                <c:pt idx="61">
                  <c:v>29707.035205508611</c:v>
                </c:pt>
                <c:pt idx="62">
                  <c:v>29133.448041444088</c:v>
                </c:pt>
                <c:pt idx="63">
                  <c:v>28794.949420549961</c:v>
                </c:pt>
                <c:pt idx="64">
                  <c:v>27638.869666862451</c:v>
                </c:pt>
                <c:pt idx="65">
                  <c:v>27114.718965667395</c:v>
                </c:pt>
                <c:pt idx="66">
                  <c:v>27650.481913916963</c:v>
                </c:pt>
                <c:pt idx="67">
                  <c:v>27491.685176435749</c:v>
                </c:pt>
                <c:pt idx="68">
                  <c:v>27256.880747882558</c:v>
                </c:pt>
                <c:pt idx="69">
                  <c:v>27155.44025318947</c:v>
                </c:pt>
                <c:pt idx="70">
                  <c:v>26835.299834115813</c:v>
                </c:pt>
                <c:pt idx="71">
                  <c:v>26504.453671777395</c:v>
                </c:pt>
                <c:pt idx="72">
                  <c:v>26705.660695740364</c:v>
                </c:pt>
                <c:pt idx="73">
                  <c:v>26366.937362483302</c:v>
                </c:pt>
                <c:pt idx="74">
                  <c:v>26226.873950199199</c:v>
                </c:pt>
                <c:pt idx="75">
                  <c:v>26409.897694006515</c:v>
                </c:pt>
                <c:pt idx="76">
                  <c:v>26120.614020811852</c:v>
                </c:pt>
                <c:pt idx="77">
                  <c:v>25986.662154038459</c:v>
                </c:pt>
                <c:pt idx="78">
                  <c:v>26551.88529692898</c:v>
                </c:pt>
                <c:pt idx="79">
                  <c:v>26183.341778611986</c:v>
                </c:pt>
                <c:pt idx="80">
                  <c:v>25840.969314508096</c:v>
                </c:pt>
                <c:pt idx="81">
                  <c:v>25774.637666422019</c:v>
                </c:pt>
                <c:pt idx="82">
                  <c:v>25417.088410494565</c:v>
                </c:pt>
                <c:pt idx="83">
                  <c:v>25084.245586071425</c:v>
                </c:pt>
                <c:pt idx="84">
                  <c:v>24629.930694518556</c:v>
                </c:pt>
                <c:pt idx="85">
                  <c:v>24389.431658443424</c:v>
                </c:pt>
                <c:pt idx="86">
                  <c:v>24153.58391203071</c:v>
                </c:pt>
                <c:pt idx="87">
                  <c:v>23906.232048169717</c:v>
                </c:pt>
                <c:pt idx="88">
                  <c:v>23722.034332883875</c:v>
                </c:pt>
                <c:pt idx="89">
                  <c:v>23476.544870833335</c:v>
                </c:pt>
                <c:pt idx="90">
                  <c:v>24148.426591077252</c:v>
                </c:pt>
                <c:pt idx="91">
                  <c:v>24030.756943367625</c:v>
                </c:pt>
                <c:pt idx="92">
                  <c:v>23901.350605492731</c:v>
                </c:pt>
                <c:pt idx="93">
                  <c:v>24529.113564852545</c:v>
                </c:pt>
                <c:pt idx="94">
                  <c:v>24411.310991702241</c:v>
                </c:pt>
                <c:pt idx="95">
                  <c:v>24281.739277308916</c:v>
                </c:pt>
                <c:pt idx="96">
                  <c:v>24690.405039736146</c:v>
                </c:pt>
                <c:pt idx="97">
                  <c:v>24547.910572035675</c:v>
                </c:pt>
                <c:pt idx="98">
                  <c:v>24394.326147184562</c:v>
                </c:pt>
                <c:pt idx="99">
                  <c:v>25196.090976413154</c:v>
                </c:pt>
                <c:pt idx="100">
                  <c:v>25054.467572866633</c:v>
                </c:pt>
                <c:pt idx="101">
                  <c:v>24863.890993965517</c:v>
                </c:pt>
                <c:pt idx="102">
                  <c:v>26489.966313907116</c:v>
                </c:pt>
                <c:pt idx="103">
                  <c:v>26317.263424197587</c:v>
                </c:pt>
                <c:pt idx="104">
                  <c:v>26212.099534390611</c:v>
                </c:pt>
                <c:pt idx="105">
                  <c:v>27927.401528965693</c:v>
                </c:pt>
                <c:pt idx="106">
                  <c:v>27734.323197407404</c:v>
                </c:pt>
                <c:pt idx="107">
                  <c:v>27503.430203109696</c:v>
                </c:pt>
                <c:pt idx="108">
                  <c:v>28535.874895583976</c:v>
                </c:pt>
                <c:pt idx="109">
                  <c:v>28303.65379782192</c:v>
                </c:pt>
                <c:pt idx="110">
                  <c:v>28075.181758618237</c:v>
                </c:pt>
                <c:pt idx="111">
                  <c:v>29735.294489145657</c:v>
                </c:pt>
                <c:pt idx="112">
                  <c:v>29501.158312065771</c:v>
                </c:pt>
                <c:pt idx="113">
                  <c:v>29004.09872301912</c:v>
                </c:pt>
                <c:pt idx="114">
                  <c:v>29934.586076451331</c:v>
                </c:pt>
                <c:pt idx="115">
                  <c:v>29701.228540991768</c:v>
                </c:pt>
                <c:pt idx="116">
                  <c:v>29408.291895861923</c:v>
                </c:pt>
                <c:pt idx="117">
                  <c:v>31047.030846264857</c:v>
                </c:pt>
                <c:pt idx="118">
                  <c:v>30772.740712578881</c:v>
                </c:pt>
                <c:pt idx="119">
                  <c:v>30554.220832832078</c:v>
                </c:pt>
                <c:pt idx="120">
                  <c:v>30995.114565470845</c:v>
                </c:pt>
                <c:pt idx="121">
                  <c:v>30559.090043850476</c:v>
                </c:pt>
                <c:pt idx="122">
                  <c:v>30147.111827557488</c:v>
                </c:pt>
                <c:pt idx="123">
                  <c:v>30320.345602396468</c:v>
                </c:pt>
                <c:pt idx="124">
                  <c:v>30043.868286873101</c:v>
                </c:pt>
                <c:pt idx="125">
                  <c:v>29761.18228492661</c:v>
                </c:pt>
                <c:pt idx="126">
                  <c:v>30713.005083650613</c:v>
                </c:pt>
                <c:pt idx="127">
                  <c:v>30644.372670055862</c:v>
                </c:pt>
                <c:pt idx="128">
                  <c:v>30451.569437120652</c:v>
                </c:pt>
                <c:pt idx="129">
                  <c:v>30320.108350570063</c:v>
                </c:pt>
                <c:pt idx="130">
                  <c:v>30076.751041663625</c:v>
                </c:pt>
                <c:pt idx="131">
                  <c:v>29913.053194920169</c:v>
                </c:pt>
                <c:pt idx="132">
                  <c:v>29787.453498683732</c:v>
                </c:pt>
                <c:pt idx="133">
                  <c:v>29521.303985650455</c:v>
                </c:pt>
                <c:pt idx="134">
                  <c:v>29084.721321073943</c:v>
                </c:pt>
                <c:pt idx="135">
                  <c:v>29036.23683834702</c:v>
                </c:pt>
                <c:pt idx="136">
                  <c:v>28848.651493250589</c:v>
                </c:pt>
                <c:pt idx="137">
                  <c:v>28682.854645588232</c:v>
                </c:pt>
                <c:pt idx="138">
                  <c:v>29015.776763951526</c:v>
                </c:pt>
                <c:pt idx="139">
                  <c:v>28802.496747644502</c:v>
                </c:pt>
                <c:pt idx="140">
                  <c:v>28639.824839102988</c:v>
                </c:pt>
                <c:pt idx="141">
                  <c:v>27831.22033202173</c:v>
                </c:pt>
                <c:pt idx="142">
                  <c:v>27541.02839633431</c:v>
                </c:pt>
                <c:pt idx="143">
                  <c:v>27371.572586900904</c:v>
                </c:pt>
                <c:pt idx="144">
                  <c:v>26542.297039665158</c:v>
                </c:pt>
                <c:pt idx="145">
                  <c:v>26533.754298422911</c:v>
                </c:pt>
                <c:pt idx="146">
                  <c:v>26305.161009955329</c:v>
                </c:pt>
                <c:pt idx="147">
                  <c:v>26914.494457178604</c:v>
                </c:pt>
                <c:pt idx="148">
                  <c:v>26722.248068198758</c:v>
                </c:pt>
                <c:pt idx="149">
                  <c:v>26647.766732610711</c:v>
                </c:pt>
                <c:pt idx="150">
                  <c:v>27309.225175170275</c:v>
                </c:pt>
                <c:pt idx="151">
                  <c:v>27300.772923491171</c:v>
                </c:pt>
                <c:pt idx="152">
                  <c:v>27317.682662062554</c:v>
                </c:pt>
                <c:pt idx="153">
                  <c:v>27578.018184083201</c:v>
                </c:pt>
                <c:pt idx="154">
                  <c:v>27442.707453955842</c:v>
                </c:pt>
                <c:pt idx="155">
                  <c:v>27493.293089815666</c:v>
                </c:pt>
                <c:pt idx="156">
                  <c:v>28270.797613669838</c:v>
                </c:pt>
                <c:pt idx="157">
                  <c:v>28149.871501054076</c:v>
                </c:pt>
                <c:pt idx="158">
                  <c:v>28098.362129597437</c:v>
                </c:pt>
                <c:pt idx="159">
                  <c:v>28673.446228872177</c:v>
                </c:pt>
                <c:pt idx="160">
                  <c:v>28553.222135669363</c:v>
                </c:pt>
                <c:pt idx="161">
                  <c:v>28484.974219002088</c:v>
                </c:pt>
                <c:pt idx="162">
                  <c:v>29523.048383714708</c:v>
                </c:pt>
                <c:pt idx="163">
                  <c:v>29392.028938224856</c:v>
                </c:pt>
                <c:pt idx="164">
                  <c:v>29262.167249248894</c:v>
                </c:pt>
                <c:pt idx="165">
                  <c:v>29394.255257646022</c:v>
                </c:pt>
                <c:pt idx="166">
                  <c:v>29291.087353846149</c:v>
                </c:pt>
                <c:pt idx="167">
                  <c:v>29214.185432555423</c:v>
                </c:pt>
                <c:pt idx="168">
                  <c:v>29465.089747504378</c:v>
                </c:pt>
                <c:pt idx="169">
                  <c:v>29345.173684578487</c:v>
                </c:pt>
                <c:pt idx="170">
                  <c:v>29251.636474920313</c:v>
                </c:pt>
                <c:pt idx="171">
                  <c:v>29783.264730626252</c:v>
                </c:pt>
                <c:pt idx="172">
                  <c:v>29672.95634273504</c:v>
                </c:pt>
                <c:pt idx="173">
                  <c:v>29597.066428815004</c:v>
                </c:pt>
                <c:pt idx="174">
                  <c:v>30770.391426230442</c:v>
                </c:pt>
                <c:pt idx="175">
                  <c:v>30484.195564599777</c:v>
                </c:pt>
                <c:pt idx="176">
                  <c:v>30424.170425654007</c:v>
                </c:pt>
                <c:pt idx="177">
                  <c:v>30685.005727565</c:v>
                </c:pt>
                <c:pt idx="178">
                  <c:v>30590.93241011705</c:v>
                </c:pt>
                <c:pt idx="179">
                  <c:v>30616.531516736399</c:v>
                </c:pt>
                <c:pt idx="180">
                  <c:v>30505.910363396328</c:v>
                </c:pt>
                <c:pt idx="181">
                  <c:v>30261.997653019022</c:v>
                </c:pt>
                <c:pt idx="182">
                  <c:v>29980.952058863691</c:v>
                </c:pt>
                <c:pt idx="183">
                  <c:v>30426.882746108582</c:v>
                </c:pt>
                <c:pt idx="184">
                  <c:v>30289.167888099037</c:v>
                </c:pt>
                <c:pt idx="185">
                  <c:v>30224.791335733262</c:v>
                </c:pt>
                <c:pt idx="186">
                  <c:v>30920.847501623637</c:v>
                </c:pt>
                <c:pt idx="187">
                  <c:v>30838.764020069015</c:v>
                </c:pt>
                <c:pt idx="188">
                  <c:v>30855.145833625495</c:v>
                </c:pt>
                <c:pt idx="189">
                  <c:v>31868.330194590289</c:v>
                </c:pt>
                <c:pt idx="190">
                  <c:v>31758.845973520085</c:v>
                </c:pt>
                <c:pt idx="191">
                  <c:v>31716.936701979415</c:v>
                </c:pt>
                <c:pt idx="192">
                  <c:v>32283.113679141421</c:v>
                </c:pt>
                <c:pt idx="193">
                  <c:v>32164.519191734449</c:v>
                </c:pt>
                <c:pt idx="194">
                  <c:v>32122.374905581757</c:v>
                </c:pt>
                <c:pt idx="195">
                  <c:v>33269.444942694005</c:v>
                </c:pt>
                <c:pt idx="196">
                  <c:v>33209.111752383418</c:v>
                </c:pt>
                <c:pt idx="197">
                  <c:v>33226.327466096423</c:v>
                </c:pt>
                <c:pt idx="198">
                  <c:v>34779.142222030147</c:v>
                </c:pt>
                <c:pt idx="199">
                  <c:v>34670.992518307852</c:v>
                </c:pt>
                <c:pt idx="200">
                  <c:v>34501.124323916963</c:v>
                </c:pt>
                <c:pt idx="201">
                  <c:v>35479.199080419668</c:v>
                </c:pt>
                <c:pt idx="202">
                  <c:v>35180.293395034467</c:v>
                </c:pt>
                <c:pt idx="203">
                  <c:v>35063.920923244274</c:v>
                </c:pt>
                <c:pt idx="204">
                  <c:v>35946.022389999998</c:v>
                </c:pt>
                <c:pt idx="205">
                  <c:v>35800.82260251198</c:v>
                </c:pt>
                <c:pt idx="206">
                  <c:v>35728.661710393048</c:v>
                </c:pt>
                <c:pt idx="207">
                  <c:v>36906.478312910847</c:v>
                </c:pt>
                <c:pt idx="208">
                  <c:v>36869.755448917917</c:v>
                </c:pt>
                <c:pt idx="209">
                  <c:v>36869.755448917917</c:v>
                </c:pt>
                <c:pt idx="210">
                  <c:v>38701.928608789829</c:v>
                </c:pt>
                <c:pt idx="211">
                  <c:v>38586.629913828197</c:v>
                </c:pt>
                <c:pt idx="212">
                  <c:v>38472.016161608903</c:v>
                </c:pt>
                <c:pt idx="213">
                  <c:v>40559.699750776046</c:v>
                </c:pt>
                <c:pt idx="214">
                  <c:v>40360.828950330964</c:v>
                </c:pt>
                <c:pt idx="215">
                  <c:v>40400.446941938644</c:v>
                </c:pt>
                <c:pt idx="216">
                  <c:v>42095.57058423313</c:v>
                </c:pt>
                <c:pt idx="217">
                  <c:v>41930.933788988026</c:v>
                </c:pt>
                <c:pt idx="218">
                  <c:v>41767.579773739955</c:v>
                </c:pt>
                <c:pt idx="219">
                  <c:v>43579.51448333732</c:v>
                </c:pt>
                <c:pt idx="220">
                  <c:v>43413.101062875889</c:v>
                </c:pt>
                <c:pt idx="221">
                  <c:v>43258.238633400702</c:v>
                </c:pt>
                <c:pt idx="222">
                  <c:v>48961.17711115467</c:v>
                </c:pt>
                <c:pt idx="223">
                  <c:v>48409.113098625792</c:v>
                </c:pt>
                <c:pt idx="224">
                  <c:v>48194.011800947141</c:v>
                </c:pt>
                <c:pt idx="225">
                  <c:v>50634.625163124991</c:v>
                </c:pt>
                <c:pt idx="226">
                  <c:v>50401.285876658985</c:v>
                </c:pt>
                <c:pt idx="227">
                  <c:v>50273.863641622607</c:v>
                </c:pt>
                <c:pt idx="228">
                  <c:v>51004.034397328163</c:v>
                </c:pt>
                <c:pt idx="229">
                  <c:v>50634.020998843793</c:v>
                </c:pt>
                <c:pt idx="230">
                  <c:v>50416.854768826182</c:v>
                </c:pt>
                <c:pt idx="231">
                  <c:v>51320.817686526949</c:v>
                </c:pt>
                <c:pt idx="232">
                  <c:v>51004.092340434203</c:v>
                </c:pt>
                <c:pt idx="233">
                  <c:v>50824.855468603113</c:v>
                </c:pt>
                <c:pt idx="234">
                  <c:v>52560.243044479794</c:v>
                </c:pt>
                <c:pt idx="235">
                  <c:v>52422.16885084282</c:v>
                </c:pt>
                <c:pt idx="236">
                  <c:v>52057.492893619565</c:v>
                </c:pt>
                <c:pt idx="237">
                  <c:v>50670.848196213585</c:v>
                </c:pt>
                <c:pt idx="238">
                  <c:v>50237.300831967907</c:v>
                </c:pt>
                <c:pt idx="239">
                  <c:v>50108.679622242365</c:v>
                </c:pt>
                <c:pt idx="240">
                  <c:v>48747.383177036485</c:v>
                </c:pt>
                <c:pt idx="241">
                  <c:v>48459.545402056094</c:v>
                </c:pt>
                <c:pt idx="242">
                  <c:v>47983.955793808724</c:v>
                </c:pt>
                <c:pt idx="243">
                  <c:v>46145.708998085101</c:v>
                </c:pt>
                <c:pt idx="244">
                  <c:v>45737.914019993972</c:v>
                </c:pt>
                <c:pt idx="245">
                  <c:v>45564.040397268909</c:v>
                </c:pt>
                <c:pt idx="246">
                  <c:v>46353.709453728501</c:v>
                </c:pt>
                <c:pt idx="247">
                  <c:v>45876.781695201826</c:v>
                </c:pt>
                <c:pt idx="248">
                  <c:v>45454.07855078415</c:v>
                </c:pt>
                <c:pt idx="249">
                  <c:v>44439.255000496101</c:v>
                </c:pt>
                <c:pt idx="250">
                  <c:v>44534.562429820631</c:v>
                </c:pt>
                <c:pt idx="251">
                  <c:v>44569.321112692684</c:v>
                </c:pt>
                <c:pt idx="252">
                  <c:v>43848.102083995313</c:v>
                </c:pt>
                <c:pt idx="253">
                  <c:v>43610.350949535241</c:v>
                </c:pt>
                <c:pt idx="254">
                  <c:v>43442.101138773141</c:v>
                </c:pt>
                <c:pt idx="255">
                  <c:v>42712.928950780799</c:v>
                </c:pt>
                <c:pt idx="256">
                  <c:v>42583.176366157204</c:v>
                </c:pt>
                <c:pt idx="257">
                  <c:v>42398.032121086959</c:v>
                </c:pt>
                <c:pt idx="258">
                  <c:v>43320.829156574458</c:v>
                </c:pt>
                <c:pt idx="259">
                  <c:v>43222.558844688087</c:v>
                </c:pt>
                <c:pt idx="260">
                  <c:v>43059.762012881351</c:v>
                </c:pt>
                <c:pt idx="261">
                  <c:v>42510.552701200744</c:v>
                </c:pt>
                <c:pt idx="262">
                  <c:v>42359.552420527194</c:v>
                </c:pt>
                <c:pt idx="263">
                  <c:v>42327.899476443112</c:v>
                </c:pt>
                <c:pt idx="264">
                  <c:v>41672.872747532245</c:v>
                </c:pt>
                <c:pt idx="265">
                  <c:v>41455.866900976376</c:v>
                </c:pt>
                <c:pt idx="266">
                  <c:v>41332.875269154458</c:v>
                </c:pt>
                <c:pt idx="267">
                  <c:v>39742.181807131121</c:v>
                </c:pt>
                <c:pt idx="268">
                  <c:v>39604.765709890802</c:v>
                </c:pt>
                <c:pt idx="269">
                  <c:v>39604.765709890802</c:v>
                </c:pt>
                <c:pt idx="270">
                  <c:v>39859.415377894446</c:v>
                </c:pt>
                <c:pt idx="271">
                  <c:v>39830.320914114964</c:v>
                </c:pt>
                <c:pt idx="272">
                  <c:v>39692.700238106918</c:v>
                </c:pt>
                <c:pt idx="273">
                  <c:v>38036.697752799424</c:v>
                </c:pt>
                <c:pt idx="274">
                  <c:v>38091.913427272724</c:v>
                </c:pt>
                <c:pt idx="275">
                  <c:v>38230.65651023492</c:v>
                </c:pt>
                <c:pt idx="276">
                  <c:v>38785.751226617649</c:v>
                </c:pt>
                <c:pt idx="277">
                  <c:v>38530.768201753104</c:v>
                </c:pt>
                <c:pt idx="278">
                  <c:v>38397.540795777975</c:v>
                </c:pt>
                <c:pt idx="279">
                  <c:v>38346.206865224449</c:v>
                </c:pt>
                <c:pt idx="280">
                  <c:v>38215.308925871359</c:v>
                </c:pt>
                <c:pt idx="281">
                  <c:v>38242.792067853283</c:v>
                </c:pt>
                <c:pt idx="282">
                  <c:v>39128.122297549984</c:v>
                </c:pt>
                <c:pt idx="283">
                  <c:v>38966.66789983854</c:v>
                </c:pt>
                <c:pt idx="284">
                  <c:v>38799.608230385857</c:v>
                </c:pt>
                <c:pt idx="285">
                  <c:v>38100.534534063278</c:v>
                </c:pt>
                <c:pt idx="286">
                  <c:v>38155.100283485495</c:v>
                </c:pt>
                <c:pt idx="287">
                  <c:v>38073.310143542338</c:v>
                </c:pt>
                <c:pt idx="288">
                  <c:v>38659.541447012918</c:v>
                </c:pt>
                <c:pt idx="289">
                  <c:v>38438.866219345342</c:v>
                </c:pt>
                <c:pt idx="290">
                  <c:v>38329.470655576304</c:v>
                </c:pt>
                <c:pt idx="291">
                  <c:v>38404.666721770089</c:v>
                </c:pt>
                <c:pt idx="292">
                  <c:v>38276.830585169941</c:v>
                </c:pt>
                <c:pt idx="293">
                  <c:v>38276.830585169941</c:v>
                </c:pt>
                <c:pt idx="294">
                  <c:v>39099.099617796157</c:v>
                </c:pt>
                <c:pt idx="295">
                  <c:v>38914.152930746321</c:v>
                </c:pt>
                <c:pt idx="296">
                  <c:v>38832.514847674829</c:v>
                </c:pt>
                <c:pt idx="297">
                  <c:v>38516.76894045042</c:v>
                </c:pt>
                <c:pt idx="298">
                  <c:v>38489.89052527913</c:v>
                </c:pt>
                <c:pt idx="299">
                  <c:v>38302.786890781252</c:v>
                </c:pt>
                <c:pt idx="300">
                  <c:v>37968.426963802085</c:v>
                </c:pt>
                <c:pt idx="301">
                  <c:v>37739.109458412422</c:v>
                </c:pt>
                <c:pt idx="302">
                  <c:v>37583.457520450247</c:v>
                </c:pt>
                <c:pt idx="303">
                  <c:v>37606.674582009182</c:v>
                </c:pt>
                <c:pt idx="304">
                  <c:v>37453.750117426287</c:v>
                </c:pt>
                <c:pt idx="305">
                  <c:v>37403.051301700507</c:v>
                </c:pt>
                <c:pt idx="306">
                  <c:v>37908.525388133276</c:v>
                </c:pt>
                <c:pt idx="307">
                  <c:v>37703.406549374362</c:v>
                </c:pt>
                <c:pt idx="308">
                  <c:v>37532.056275542833</c:v>
                </c:pt>
                <c:pt idx="309">
                  <c:v>37222.010392208118</c:v>
                </c:pt>
                <c:pt idx="310">
                  <c:v>37222.010392208118</c:v>
                </c:pt>
                <c:pt idx="311">
                  <c:v>37002.873241034482</c:v>
                </c:pt>
                <c:pt idx="312">
                  <c:v>37669.525182075944</c:v>
                </c:pt>
                <c:pt idx="313">
                  <c:v>37492.346162237525</c:v>
                </c:pt>
                <c:pt idx="314">
                  <c:v>37341.799682750541</c:v>
                </c:pt>
                <c:pt idx="315">
                  <c:v>37110.619108828898</c:v>
                </c:pt>
                <c:pt idx="316">
                  <c:v>37036.791617233081</c:v>
                </c:pt>
                <c:pt idx="317">
                  <c:v>37012.247686406554</c:v>
                </c:pt>
                <c:pt idx="318">
                  <c:v>38619.349875074848</c:v>
                </c:pt>
                <c:pt idx="319">
                  <c:v>38440.319776316224</c:v>
                </c:pt>
                <c:pt idx="320">
                  <c:v>38269.248631770221</c:v>
                </c:pt>
                <c:pt idx="321">
                  <c:v>38939.401374501394</c:v>
                </c:pt>
                <c:pt idx="322">
                  <c:v>38913.745369642558</c:v>
                </c:pt>
                <c:pt idx="323">
                  <c:v>38785.97079939254</c:v>
                </c:pt>
                <c:pt idx="324">
                  <c:v>39312.954100303723</c:v>
                </c:pt>
                <c:pt idx="325">
                  <c:v>39158.659595249381</c:v>
                </c:pt>
                <c:pt idx="326">
                  <c:v>39056.467692864127</c:v>
                </c:pt>
                <c:pt idx="327">
                  <c:v>39632.984352805703</c:v>
                </c:pt>
                <c:pt idx="328">
                  <c:v>39479.318500710819</c:v>
                </c:pt>
                <c:pt idx="329">
                  <c:v>39333.169405987443</c:v>
                </c:pt>
                <c:pt idx="330">
                  <c:v>41330.82599094641</c:v>
                </c:pt>
                <c:pt idx="331">
                  <c:v>41066.43561198625</c:v>
                </c:pt>
                <c:pt idx="332">
                  <c:v>40863.848167051241</c:v>
                </c:pt>
                <c:pt idx="333">
                  <c:v>40505.802406516203</c:v>
                </c:pt>
                <c:pt idx="334">
                  <c:v>40480.068097490468</c:v>
                </c:pt>
                <c:pt idx="335">
                  <c:v>40377.457024999989</c:v>
                </c:pt>
                <c:pt idx="336">
                  <c:v>41526.099693904951</c:v>
                </c:pt>
                <c:pt idx="337">
                  <c:v>41315.973952253313</c:v>
                </c:pt>
                <c:pt idx="338">
                  <c:v>41185.721827561465</c:v>
                </c:pt>
                <c:pt idx="339">
                  <c:v>42898.143749508956</c:v>
                </c:pt>
                <c:pt idx="340">
                  <c:v>42665.363124511619</c:v>
                </c:pt>
                <c:pt idx="341">
                  <c:v>42691.838683385038</c:v>
                </c:pt>
                <c:pt idx="342">
                  <c:v>44661.749893203727</c:v>
                </c:pt>
                <c:pt idx="343">
                  <c:v>44468.109602554963</c:v>
                </c:pt>
                <c:pt idx="344">
                  <c:v>44276.141198473633</c:v>
                </c:pt>
                <c:pt idx="345">
                  <c:v>44051.018444815098</c:v>
                </c:pt>
                <c:pt idx="346">
                  <c:v>44078.185277035154</c:v>
                </c:pt>
                <c:pt idx="347">
                  <c:v>44078.185277035154</c:v>
                </c:pt>
                <c:pt idx="348">
                  <c:v>44617.287079654045</c:v>
                </c:pt>
                <c:pt idx="349">
                  <c:v>44534.381002702074</c:v>
                </c:pt>
                <c:pt idx="350">
                  <c:v>44424.317657622807</c:v>
                </c:pt>
                <c:pt idx="351">
                  <c:v>46002.836051319617</c:v>
                </c:pt>
                <c:pt idx="352">
                  <c:v>45890.170296410528</c:v>
                </c:pt>
                <c:pt idx="353">
                  <c:v>45890.170296410528</c:v>
                </c:pt>
                <c:pt idx="354">
                  <c:v>48725.271213496082</c:v>
                </c:pt>
                <c:pt idx="355">
                  <c:v>48605.864820569761</c:v>
                </c:pt>
                <c:pt idx="356">
                  <c:v>48398.305843144721</c:v>
                </c:pt>
                <c:pt idx="357">
                  <c:v>49555.317410832831</c:v>
                </c:pt>
                <c:pt idx="358">
                  <c:v>49495.0311366104</c:v>
                </c:pt>
                <c:pt idx="359">
                  <c:v>49315.049205204545</c:v>
                </c:pt>
                <c:pt idx="360">
                  <c:v>50795.031720328661</c:v>
                </c:pt>
                <c:pt idx="361">
                  <c:v>50518.303339285703</c:v>
                </c:pt>
                <c:pt idx="362">
                  <c:v>50252.137357519197</c:v>
                </c:pt>
                <c:pt idx="363">
                  <c:v>52461.121962228011</c:v>
                </c:pt>
                <c:pt idx="364">
                  <c:v>52274.150336583014</c:v>
                </c:pt>
                <c:pt idx="365">
                  <c:v>52150.241239488882</c:v>
                </c:pt>
                <c:pt idx="366">
                  <c:v>53322.603221766272</c:v>
                </c:pt>
                <c:pt idx="367">
                  <c:v>53322.603221766272</c:v>
                </c:pt>
                <c:pt idx="368">
                  <c:v>52944.763694951282</c:v>
                </c:pt>
                <c:pt idx="369">
                  <c:v>54556.476635649924</c:v>
                </c:pt>
                <c:pt idx="370">
                  <c:v>54403.792432368537</c:v>
                </c:pt>
                <c:pt idx="371">
                  <c:v>54371.757224105706</c:v>
                </c:pt>
                <c:pt idx="372">
                  <c:v>54432.804990133322</c:v>
                </c:pt>
                <c:pt idx="373">
                  <c:v>54152.016755106852</c:v>
                </c:pt>
                <c:pt idx="374">
                  <c:v>54088.242850493159</c:v>
                </c:pt>
                <c:pt idx="375">
                  <c:v>55745.912351742576</c:v>
                </c:pt>
                <c:pt idx="376">
                  <c:v>55397.094797737191</c:v>
                </c:pt>
                <c:pt idx="377">
                  <c:v>55332.679571228189</c:v>
                </c:pt>
                <c:pt idx="378">
                  <c:v>57683.811314655555</c:v>
                </c:pt>
                <c:pt idx="379">
                  <c:v>57456.908210708047</c:v>
                </c:pt>
                <c:pt idx="380">
                  <c:v>57256.709924259587</c:v>
                </c:pt>
                <c:pt idx="381">
                  <c:v>56205.144698778364</c:v>
                </c:pt>
                <c:pt idx="382">
                  <c:v>56426.715571441084</c:v>
                </c:pt>
                <c:pt idx="383">
                  <c:v>56492.702082853386</c:v>
                </c:pt>
                <c:pt idx="384">
                  <c:v>56329.352861496263</c:v>
                </c:pt>
                <c:pt idx="385">
                  <c:v>58210.619259407817</c:v>
                </c:pt>
                <c:pt idx="386">
                  <c:v>60002.938078370127</c:v>
                </c:pt>
                <c:pt idx="387">
                  <c:v>60402.180615495592</c:v>
                </c:pt>
                <c:pt idx="388">
                  <c:v>61778.592734138962</c:v>
                </c:pt>
                <c:pt idx="389">
                  <c:v>64304.854898359939</c:v>
                </c:pt>
                <c:pt idx="390">
                  <c:v>64933.68995719844</c:v>
                </c:pt>
                <c:pt idx="391">
                  <c:v>66180.798176102879</c:v>
                </c:pt>
                <c:pt idx="392">
                  <c:v>67331.822828504126</c:v>
                </c:pt>
                <c:pt idx="393">
                  <c:v>67728.495148332848</c:v>
                </c:pt>
                <c:pt idx="394">
                  <c:v>68294.122718492174</c:v>
                </c:pt>
                <c:pt idx="395">
                  <c:v>70444.669567523437</c:v>
                </c:pt>
                <c:pt idx="396">
                  <c:v>69974.358465473138</c:v>
                </c:pt>
                <c:pt idx="397">
                  <c:v>68894.576437155381</c:v>
                </c:pt>
                <c:pt idx="398">
                  <c:v>70123.676344159496</c:v>
                </c:pt>
                <c:pt idx="399">
                  <c:v>71298.333968033025</c:v>
                </c:pt>
                <c:pt idx="400">
                  <c:v>70677.187623393853</c:v>
                </c:pt>
                <c:pt idx="401">
                  <c:v>70923.649234270124</c:v>
                </c:pt>
                <c:pt idx="402">
                  <c:v>72151.281218959717</c:v>
                </c:pt>
                <c:pt idx="403">
                  <c:v>73311.70848785594</c:v>
                </c:pt>
                <c:pt idx="404">
                  <c:v>72723.432123958337</c:v>
                </c:pt>
                <c:pt idx="405">
                  <c:v>73957.222046293726</c:v>
                </c:pt>
                <c:pt idx="406">
                  <c:v>73085.661421614874</c:v>
                </c:pt>
                <c:pt idx="407">
                  <c:v>74206.083685039353</c:v>
                </c:pt>
                <c:pt idx="408">
                  <c:v>74812.484512806303</c:v>
                </c:pt>
                <c:pt idx="409">
                  <c:v>73808.078816921799</c:v>
                </c:pt>
                <c:pt idx="410">
                  <c:v>73658.288359791259</c:v>
                </c:pt>
                <c:pt idx="411">
                  <c:v>76538.939147420155</c:v>
                </c:pt>
                <c:pt idx="412">
                  <c:v>77138.620667187701</c:v>
                </c:pt>
                <c:pt idx="413">
                  <c:v>78366.960529651231</c:v>
                </c:pt>
                <c:pt idx="414">
                  <c:v>80045.86569575248</c:v>
                </c:pt>
                <c:pt idx="415">
                  <c:v>80703.712750777748</c:v>
                </c:pt>
                <c:pt idx="416">
                  <c:v>80237.875276445207</c:v>
                </c:pt>
                <c:pt idx="417">
                  <c:v>80623.022123790317</c:v>
                </c:pt>
                <c:pt idx="418">
                  <c:v>80342.958776958141</c:v>
                </c:pt>
                <c:pt idx="419">
                  <c:v>79370.940799052318</c:v>
                </c:pt>
                <c:pt idx="420">
                  <c:v>79743.424112520108</c:v>
                </c:pt>
                <c:pt idx="421">
                  <c:v>79368.564474264698</c:v>
                </c:pt>
                <c:pt idx="422">
                  <c:v>79647.024307584827</c:v>
                </c:pt>
                <c:pt idx="423">
                  <c:v>80309.291832319097</c:v>
                </c:pt>
                <c:pt idx="424">
                  <c:v>81010.794959532606</c:v>
                </c:pt>
                <c:pt idx="425">
                  <c:v>81567.664673305189</c:v>
                </c:pt>
                <c:pt idx="426">
                  <c:v>82617.994907742017</c:v>
                </c:pt>
                <c:pt idx="427">
                  <c:v>82779.216995196082</c:v>
                </c:pt>
                <c:pt idx="428">
                  <c:v>82433.367265817797</c:v>
                </c:pt>
                <c:pt idx="429">
                  <c:v>82182.083772619982</c:v>
                </c:pt>
                <c:pt idx="430">
                  <c:v>82297.168727415541</c:v>
                </c:pt>
                <c:pt idx="431">
                  <c:v>82542.039611009532</c:v>
                </c:pt>
                <c:pt idx="432">
                  <c:v>82710.525187352556</c:v>
                </c:pt>
                <c:pt idx="433">
                  <c:v>82510.397520493396</c:v>
                </c:pt>
                <c:pt idx="434">
                  <c:v>82833.498271220582</c:v>
                </c:pt>
                <c:pt idx="435">
                  <c:v>83989.866073529396</c:v>
                </c:pt>
                <c:pt idx="436">
                  <c:v>84274.874784972431</c:v>
                </c:pt>
                <c:pt idx="437">
                  <c:v>84725.629005235605</c:v>
                </c:pt>
                <c:pt idx="438">
                  <c:v>85944.885939152082</c:v>
                </c:pt>
                <c:pt idx="439">
                  <c:v>86368.615763807582</c:v>
                </c:pt>
                <c:pt idx="440">
                  <c:v>86325.242368571067</c:v>
                </c:pt>
                <c:pt idx="441">
                  <c:v>86699.076182899051</c:v>
                </c:pt>
                <c:pt idx="442">
                  <c:v>86848.882394680448</c:v>
                </c:pt>
                <c:pt idx="443">
                  <c:v>87226.597150744012</c:v>
                </c:pt>
                <c:pt idx="444">
                  <c:v>87678.870306488112</c:v>
                </c:pt>
                <c:pt idx="445">
                  <c:v>87280.941167748359</c:v>
                </c:pt>
                <c:pt idx="446">
                  <c:v>87390.961702194938</c:v>
                </c:pt>
                <c:pt idx="447">
                  <c:v>88726.054733617173</c:v>
                </c:pt>
                <c:pt idx="448">
                  <c:v>89389.480523048551</c:v>
                </c:pt>
                <c:pt idx="449">
                  <c:v>89892.801448275859</c:v>
                </c:pt>
                <c:pt idx="450">
                  <c:v>91549.146742897545</c:v>
                </c:pt>
                <c:pt idx="451">
                  <c:v>91551.042400953796</c:v>
                </c:pt>
                <c:pt idx="452">
                  <c:v>91357.041792590782</c:v>
                </c:pt>
                <c:pt idx="453">
                  <c:v>90756.933931925727</c:v>
                </c:pt>
                <c:pt idx="454">
                  <c:v>90358.38306219026</c:v>
                </c:pt>
                <c:pt idx="455">
                  <c:v>89707.730961598558</c:v>
                </c:pt>
                <c:pt idx="456">
                  <c:v>88547.606217470078</c:v>
                </c:pt>
                <c:pt idx="457">
                  <c:v>87123.316928776971</c:v>
                </c:pt>
                <c:pt idx="458">
                  <c:v>86210.418205629248</c:v>
                </c:pt>
                <c:pt idx="459">
                  <c:v>85586.144323383065</c:v>
                </c:pt>
                <c:pt idx="460">
                  <c:v>85662.829030697612</c:v>
                </c:pt>
                <c:pt idx="461">
                  <c:v>83867.872680813758</c:v>
                </c:pt>
                <c:pt idx="462">
                  <c:v>83068.647458728476</c:v>
                </c:pt>
                <c:pt idx="463">
                  <c:v>81069.477040436454</c:v>
                </c:pt>
                <c:pt idx="464">
                  <c:v>78597.587224756266</c:v>
                </c:pt>
                <c:pt idx="465">
                  <c:v>77254.152844492317</c:v>
                </c:pt>
                <c:pt idx="466">
                  <c:v>75671.653255662473</c:v>
                </c:pt>
                <c:pt idx="467">
                  <c:v>75600.002662102634</c:v>
                </c:pt>
                <c:pt idx="468">
                  <c:v>74841.67835183398</c:v>
                </c:pt>
                <c:pt idx="469">
                  <c:v>73515.777531654676</c:v>
                </c:pt>
                <c:pt idx="470">
                  <c:v>73094.366778670825</c:v>
                </c:pt>
                <c:pt idx="471">
                  <c:v>73686.092262943435</c:v>
                </c:pt>
                <c:pt idx="472">
                  <c:v>74249.865295890399</c:v>
                </c:pt>
                <c:pt idx="473">
                  <c:v>74767.595162430211</c:v>
                </c:pt>
                <c:pt idx="474">
                  <c:v>76108.777126380795</c:v>
                </c:pt>
                <c:pt idx="475">
                  <c:v>76505.070677997166</c:v>
                </c:pt>
                <c:pt idx="476">
                  <c:v>76779.235112373426</c:v>
                </c:pt>
                <c:pt idx="477">
                  <c:v>77050.37450434221</c:v>
                </c:pt>
                <c:pt idx="478">
                  <c:v>77093.078598186068</c:v>
                </c:pt>
                <c:pt idx="479">
                  <c:v>77102.552081337199</c:v>
                </c:pt>
                <c:pt idx="480">
                  <c:v>76857.250867321985</c:v>
                </c:pt>
                <c:pt idx="481">
                  <c:v>76594.993209089851</c:v>
                </c:pt>
                <c:pt idx="482">
                  <c:v>76062.767417709867</c:v>
                </c:pt>
                <c:pt idx="483">
                  <c:v>76318.128072363179</c:v>
                </c:pt>
                <c:pt idx="484">
                  <c:v>76407.116485602528</c:v>
                </c:pt>
                <c:pt idx="485">
                  <c:v>76610.256584662362</c:v>
                </c:pt>
                <c:pt idx="486">
                  <c:v>77561.493700430787</c:v>
                </c:pt>
                <c:pt idx="487">
                  <c:v>77241.940953031488</c:v>
                </c:pt>
                <c:pt idx="488">
                  <c:v>76774.832894183171</c:v>
                </c:pt>
                <c:pt idx="489">
                  <c:v>75748.9265556803</c:v>
                </c:pt>
                <c:pt idx="490">
                  <c:v>74522.951995305688</c:v>
                </c:pt>
                <c:pt idx="491">
                  <c:v>73865.952932630404</c:v>
                </c:pt>
                <c:pt idx="492">
                  <c:v>73057.277881115791</c:v>
                </c:pt>
                <c:pt idx="493">
                  <c:v>71946.061083123277</c:v>
                </c:pt>
                <c:pt idx="494">
                  <c:v>71247.653948484498</c:v>
                </c:pt>
                <c:pt idx="495">
                  <c:v>71766.00483400021</c:v>
                </c:pt>
                <c:pt idx="496">
                  <c:v>71200.347334141596</c:v>
                </c:pt>
                <c:pt idx="497">
                  <c:v>71320.748700129319</c:v>
                </c:pt>
                <c:pt idx="498">
                  <c:v>72375.054404849332</c:v>
                </c:pt>
                <c:pt idx="499">
                  <c:v>71990.962327678761</c:v>
                </c:pt>
                <c:pt idx="500">
                  <c:v>71267.916575705895</c:v>
                </c:pt>
                <c:pt idx="501">
                  <c:v>70451.661280221539</c:v>
                </c:pt>
                <c:pt idx="502">
                  <c:v>70337.009498458923</c:v>
                </c:pt>
                <c:pt idx="503">
                  <c:v>69780.120183926294</c:v>
                </c:pt>
                <c:pt idx="504">
                  <c:v>69710.188214985625</c:v>
                </c:pt>
                <c:pt idx="505">
                  <c:v>68969.587892117503</c:v>
                </c:pt>
                <c:pt idx="506">
                  <c:v>68911.81122031578</c:v>
                </c:pt>
                <c:pt idx="507">
                  <c:v>69215.439622922539</c:v>
                </c:pt>
                <c:pt idx="508">
                  <c:v>69467.711511241243</c:v>
                </c:pt>
                <c:pt idx="509">
                  <c:v>70326.444113848411</c:v>
                </c:pt>
                <c:pt idx="510">
                  <c:v>70507.404521725461</c:v>
                </c:pt>
                <c:pt idx="511">
                  <c:v>70332.764409764233</c:v>
                </c:pt>
                <c:pt idx="512">
                  <c:v>69733.681201370142</c:v>
                </c:pt>
                <c:pt idx="513">
                  <c:v>68846.955197079151</c:v>
                </c:pt>
                <c:pt idx="514">
                  <c:v>68903.034864330693</c:v>
                </c:pt>
                <c:pt idx="515">
                  <c:v>68414.648440119141</c:v>
                </c:pt>
                <c:pt idx="516">
                  <c:v>68231.207661854176</c:v>
                </c:pt>
                <c:pt idx="517">
                  <c:v>67721.877959766585</c:v>
                </c:pt>
                <c:pt idx="518">
                  <c:v>67826.765145041267</c:v>
                </c:pt>
                <c:pt idx="519">
                  <c:v>68269.128225845765</c:v>
                </c:pt>
                <c:pt idx="520">
                  <c:v>68490.029275169829</c:v>
                </c:pt>
                <c:pt idx="521">
                  <c:v>69142.4265478124</c:v>
                </c:pt>
                <c:pt idx="522">
                  <c:v>69918.431475129415</c:v>
                </c:pt>
                <c:pt idx="523">
                  <c:v>70112.113338668947</c:v>
                </c:pt>
                <c:pt idx="524">
                  <c:v>69911.032453205189</c:v>
                </c:pt>
                <c:pt idx="525">
                  <c:v>69625.417788014485</c:v>
                </c:pt>
                <c:pt idx="526">
                  <c:v>69955.447630618393</c:v>
                </c:pt>
                <c:pt idx="527">
                  <c:v>70230.483469040701</c:v>
                </c:pt>
                <c:pt idx="528">
                  <c:v>70539.764986603113</c:v>
                </c:pt>
                <c:pt idx="529">
                  <c:v>70387.423216094932</c:v>
                </c:pt>
                <c:pt idx="530">
                  <c:v>70460.889947721837</c:v>
                </c:pt>
                <c:pt idx="531">
                  <c:v>71778.746744671342</c:v>
                </c:pt>
                <c:pt idx="532">
                  <c:v>72481.897788855858</c:v>
                </c:pt>
                <c:pt idx="533">
                  <c:v>72991.856138512507</c:v>
                </c:pt>
                <c:pt idx="534">
                  <c:v>74106.642887018519</c:v>
                </c:pt>
                <c:pt idx="535">
                  <c:v>74679.177420603606</c:v>
                </c:pt>
                <c:pt idx="536">
                  <c:v>74590.103416650265</c:v>
                </c:pt>
                <c:pt idx="537">
                  <c:v>74450.748477916568</c:v>
                </c:pt>
                <c:pt idx="538">
                  <c:v>74368.55706152026</c:v>
                </c:pt>
                <c:pt idx="539">
                  <c:v>74437.431573390422</c:v>
                </c:pt>
                <c:pt idx="540">
                  <c:v>74649.976797141717</c:v>
                </c:pt>
                <c:pt idx="541">
                  <c:v>74337.205676409605</c:v>
                </c:pt>
                <c:pt idx="542">
                  <c:v>74496.152549985214</c:v>
                </c:pt>
                <c:pt idx="543">
                  <c:v>74894.034866132832</c:v>
                </c:pt>
                <c:pt idx="544">
                  <c:v>75555.034848156502</c:v>
                </c:pt>
                <c:pt idx="545">
                  <c:v>76011.91173227923</c:v>
                </c:pt>
                <c:pt idx="546">
                  <c:v>77392.514264850019</c:v>
                </c:pt>
                <c:pt idx="547">
                  <c:v>77742.696201092767</c:v>
                </c:pt>
                <c:pt idx="548">
                  <c:v>77963.431883898054</c:v>
                </c:pt>
                <c:pt idx="549">
                  <c:v>78100.106104278588</c:v>
                </c:pt>
                <c:pt idx="550">
                  <c:v>78608.706150014623</c:v>
                </c:pt>
                <c:pt idx="551">
                  <c:v>78631.48989290926</c:v>
                </c:pt>
                <c:pt idx="552">
                  <c:v>79387.691564250737</c:v>
                </c:pt>
                <c:pt idx="553">
                  <c:v>79072.948923076896</c:v>
                </c:pt>
                <c:pt idx="554">
                  <c:v>79412.843565436895</c:v>
                </c:pt>
                <c:pt idx="555">
                  <c:v>79742.874116660198</c:v>
                </c:pt>
                <c:pt idx="556">
                  <c:v>80453.739852417784</c:v>
                </c:pt>
                <c:pt idx="557">
                  <c:v>80916.980397629814</c:v>
                </c:pt>
                <c:pt idx="558">
                  <c:v>81674.125290828597</c:v>
                </c:pt>
                <c:pt idx="559">
                  <c:v>81367.7357697728</c:v>
                </c:pt>
                <c:pt idx="560">
                  <c:v>81095.696699138745</c:v>
                </c:pt>
                <c:pt idx="561">
                  <c:v>80858.839521682938</c:v>
                </c:pt>
                <c:pt idx="562">
                  <c:v>81021.671546018697</c:v>
                </c:pt>
                <c:pt idx="563">
                  <c:v>80682.055078200618</c:v>
                </c:pt>
                <c:pt idx="564">
                  <c:v>81010.740573992734</c:v>
                </c:pt>
                <c:pt idx="565">
                  <c:v>80307.878842463178</c:v>
                </c:pt>
                <c:pt idx="566">
                  <c:v>79864.647745905488</c:v>
                </c:pt>
                <c:pt idx="567">
                  <c:v>80740.59231920373</c:v>
                </c:pt>
                <c:pt idx="568">
                  <c:v>80891.697675062955</c:v>
                </c:pt>
                <c:pt idx="569">
                  <c:v>81408.353184090476</c:v>
                </c:pt>
                <c:pt idx="570">
                  <c:v>82283.488465307455</c:v>
                </c:pt>
                <c:pt idx="571">
                  <c:v>82115.082827443024</c:v>
                </c:pt>
                <c:pt idx="572">
                  <c:v>81687.771453607304</c:v>
                </c:pt>
                <c:pt idx="573">
                  <c:v>81699.215776401805</c:v>
                </c:pt>
                <c:pt idx="574">
                  <c:v>81324.780072656242</c:v>
                </c:pt>
                <c:pt idx="575">
                  <c:v>80965.456907711239</c:v>
                </c:pt>
                <c:pt idx="576">
                  <c:v>81298.003975293905</c:v>
                </c:pt>
                <c:pt idx="577">
                  <c:v>80895.075712879392</c:v>
                </c:pt>
                <c:pt idx="578">
                  <c:v>80348.762640814282</c:v>
                </c:pt>
                <c:pt idx="579">
                  <c:v>80712.536971587804</c:v>
                </c:pt>
                <c:pt idx="580">
                  <c:v>80749.407699611693</c:v>
                </c:pt>
                <c:pt idx="581">
                  <c:v>81064.5252640252</c:v>
                </c:pt>
                <c:pt idx="582">
                  <c:v>82008.250625933579</c:v>
                </c:pt>
                <c:pt idx="583">
                  <c:v>81602.062973465916</c:v>
                </c:pt>
                <c:pt idx="584">
                  <c:v>81441.415778238748</c:v>
                </c:pt>
                <c:pt idx="585">
                  <c:v>81200.71032746791</c:v>
                </c:pt>
                <c:pt idx="586">
                  <c:v>80839.675154360011</c:v>
                </c:pt>
                <c:pt idx="587">
                  <c:v>80439.786335759287</c:v>
                </c:pt>
                <c:pt idx="588">
                  <c:v>80707.755153305261</c:v>
                </c:pt>
                <c:pt idx="589">
                  <c:v>79845.957139153252</c:v>
                </c:pt>
                <c:pt idx="590">
                  <c:v>79691.519545612144</c:v>
                </c:pt>
                <c:pt idx="591">
                  <c:v>79494.456535799094</c:v>
                </c:pt>
                <c:pt idx="592">
                  <c:v>79332.451010649485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England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Sheet1!$C$2:$C$594</c:f>
              <c:numCache>
                <c:formatCode>0.000</c:formatCode>
                <c:ptCount val="593"/>
                <c:pt idx="0">
                  <c:v>20775.152685764875</c:v>
                </c:pt>
                <c:pt idx="1">
                  <c:v>20658.109572042253</c:v>
                </c:pt>
                <c:pt idx="2">
                  <c:v>20542.377865756298</c:v>
                </c:pt>
                <c:pt idx="3">
                  <c:v>20546.805101855167</c:v>
                </c:pt>
                <c:pt idx="4">
                  <c:v>20490.280190983493</c:v>
                </c:pt>
                <c:pt idx="5">
                  <c:v>20434.065430514402</c:v>
                </c:pt>
                <c:pt idx="6">
                  <c:v>21202.668580857142</c:v>
                </c:pt>
                <c:pt idx="7">
                  <c:v>21231.555050313345</c:v>
                </c:pt>
                <c:pt idx="8">
                  <c:v>21116.478871178861</c:v>
                </c:pt>
                <c:pt idx="9">
                  <c:v>20890.02869561662</c:v>
                </c:pt>
                <c:pt idx="10">
                  <c:v>20750.947279533953</c:v>
                </c:pt>
                <c:pt idx="11">
                  <c:v>20613.705564722222</c:v>
                </c:pt>
                <c:pt idx="12">
                  <c:v>20942.967640104438</c:v>
                </c:pt>
                <c:pt idx="13">
                  <c:v>20807.150729338522</c:v>
                </c:pt>
                <c:pt idx="14">
                  <c:v>20646.477750733589</c:v>
                </c:pt>
                <c:pt idx="15">
                  <c:v>20781.693976964732</c:v>
                </c:pt>
                <c:pt idx="16">
                  <c:v>20651.645829424277</c:v>
                </c:pt>
                <c:pt idx="17">
                  <c:v>20523.215196156714</c:v>
                </c:pt>
                <c:pt idx="18">
                  <c:v>21529.503871983929</c:v>
                </c:pt>
                <c:pt idx="19">
                  <c:v>21502.924237574072</c:v>
                </c:pt>
                <c:pt idx="20">
                  <c:v>21476.410150967939</c:v>
                </c:pt>
                <c:pt idx="21">
                  <c:v>22495.794163453989</c:v>
                </c:pt>
                <c:pt idx="22">
                  <c:v>22358.624686847561</c:v>
                </c:pt>
                <c:pt idx="23">
                  <c:v>22250.08767380461</c:v>
                </c:pt>
                <c:pt idx="24">
                  <c:v>23405.98285939686</c:v>
                </c:pt>
                <c:pt idx="25">
                  <c:v>23293.589184201679</c:v>
                </c:pt>
                <c:pt idx="26">
                  <c:v>23209.999749330142</c:v>
                </c:pt>
                <c:pt idx="27">
                  <c:v>25343.306810953789</c:v>
                </c:pt>
                <c:pt idx="28">
                  <c:v>25223.762910902122</c:v>
                </c:pt>
                <c:pt idx="29">
                  <c:v>25075.9096699238</c:v>
                </c:pt>
                <c:pt idx="30">
                  <c:v>28825.473785414717</c:v>
                </c:pt>
                <c:pt idx="31">
                  <c:v>28591.663453435689</c:v>
                </c:pt>
                <c:pt idx="32">
                  <c:v>28426.964931238472</c:v>
                </c:pt>
                <c:pt idx="33">
                  <c:v>31164.450450681812</c:v>
                </c:pt>
                <c:pt idx="34">
                  <c:v>31058.568965571914</c:v>
                </c:pt>
                <c:pt idx="35">
                  <c:v>30918.507775197293</c:v>
                </c:pt>
                <c:pt idx="36">
                  <c:v>33106.037503975364</c:v>
                </c:pt>
                <c:pt idx="37">
                  <c:v>32885.085084593993</c:v>
                </c:pt>
                <c:pt idx="38">
                  <c:v>32703.198552046455</c:v>
                </c:pt>
                <c:pt idx="39">
                  <c:v>33675.503667117264</c:v>
                </c:pt>
                <c:pt idx="40">
                  <c:v>33421.485859283406</c:v>
                </c:pt>
                <c:pt idx="41">
                  <c:v>33242.378218022503</c:v>
                </c:pt>
                <c:pt idx="42">
                  <c:v>35220.202812614727</c:v>
                </c:pt>
                <c:pt idx="43">
                  <c:v>35107.797910021276</c:v>
                </c:pt>
                <c:pt idx="44">
                  <c:v>34811.529573227846</c:v>
                </c:pt>
                <c:pt idx="45">
                  <c:v>34443.534548407442</c:v>
                </c:pt>
                <c:pt idx="46">
                  <c:v>34195.99374569815</c:v>
                </c:pt>
                <c:pt idx="47">
                  <c:v>33951.985635382269</c:v>
                </c:pt>
                <c:pt idx="48">
                  <c:v>33765.249713699995</c:v>
                </c:pt>
                <c:pt idx="49">
                  <c:v>33200.835510029494</c:v>
                </c:pt>
                <c:pt idx="50">
                  <c:v>32909.600110818705</c:v>
                </c:pt>
                <c:pt idx="51">
                  <c:v>31823.98653506126</c:v>
                </c:pt>
                <c:pt idx="52">
                  <c:v>31380.343600092936</c:v>
                </c:pt>
                <c:pt idx="53">
                  <c:v>31062.787225114989</c:v>
                </c:pt>
                <c:pt idx="54">
                  <c:v>30988.537480761159</c:v>
                </c:pt>
                <c:pt idx="55">
                  <c:v>30960.31476903005</c:v>
                </c:pt>
                <c:pt idx="56">
                  <c:v>30625.608663418916</c:v>
                </c:pt>
                <c:pt idx="57">
                  <c:v>30435.315743626317</c:v>
                </c:pt>
                <c:pt idx="58">
                  <c:v>29906.924845299473</c:v>
                </c:pt>
                <c:pt idx="59">
                  <c:v>29472.008059696316</c:v>
                </c:pt>
                <c:pt idx="60">
                  <c:v>28798.306415329436</c:v>
                </c:pt>
                <c:pt idx="61">
                  <c:v>28325.815744036096</c:v>
                </c:pt>
                <c:pt idx="62">
                  <c:v>27778.89733868061</c:v>
                </c:pt>
                <c:pt idx="63">
                  <c:v>27515.309813330747</c:v>
                </c:pt>
                <c:pt idx="64">
                  <c:v>26410.605924914496</c:v>
                </c:pt>
                <c:pt idx="65">
                  <c:v>25909.748336258206</c:v>
                </c:pt>
                <c:pt idx="66">
                  <c:v>26254.56795201444</c:v>
                </c:pt>
                <c:pt idx="67">
                  <c:v>26103.787949418518</c:v>
                </c:pt>
                <c:pt idx="68">
                  <c:v>25880.83744735943</c:v>
                </c:pt>
                <c:pt idx="69">
                  <c:v>25839.248013284207</c:v>
                </c:pt>
                <c:pt idx="70">
                  <c:v>25534.62442366852</c:v>
                </c:pt>
                <c:pt idx="71">
                  <c:v>25219.813985568489</c:v>
                </c:pt>
                <c:pt idx="72">
                  <c:v>25309.035943722109</c:v>
                </c:pt>
                <c:pt idx="73">
                  <c:v>24988.026809589446</c:v>
                </c:pt>
                <c:pt idx="74">
                  <c:v>24855.288287360556</c:v>
                </c:pt>
                <c:pt idx="75">
                  <c:v>24982.910602925083</c:v>
                </c:pt>
                <c:pt idx="76">
                  <c:v>24709.257587300261</c:v>
                </c:pt>
                <c:pt idx="77">
                  <c:v>24582.543445826926</c:v>
                </c:pt>
                <c:pt idx="78">
                  <c:v>25072.987472821496</c:v>
                </c:pt>
                <c:pt idx="79">
                  <c:v>24724.971242914828</c:v>
                </c:pt>
                <c:pt idx="80">
                  <c:v>24401.66838108344</c:v>
                </c:pt>
                <c:pt idx="81">
                  <c:v>24389.362160275225</c:v>
                </c:pt>
                <c:pt idx="82">
                  <c:v>24051.02963332328</c:v>
                </c:pt>
                <c:pt idx="83">
                  <c:v>23736.075673839285</c:v>
                </c:pt>
                <c:pt idx="84">
                  <c:v>23307.526100377028</c:v>
                </c:pt>
                <c:pt idx="85">
                  <c:v>23079.939688139002</c:v>
                </c:pt>
                <c:pt idx="86">
                  <c:v>22856.754833361771</c:v>
                </c:pt>
                <c:pt idx="87">
                  <c:v>22582.872302163058</c:v>
                </c:pt>
                <c:pt idx="88">
                  <c:v>22408.871084645016</c:v>
                </c:pt>
                <c:pt idx="89">
                  <c:v>22176.97100261438</c:v>
                </c:pt>
                <c:pt idx="90">
                  <c:v>22817.84018511969</c:v>
                </c:pt>
                <c:pt idx="91">
                  <c:v>22706.654174472114</c:v>
                </c:pt>
                <c:pt idx="92">
                  <c:v>22584.378169224554</c:v>
                </c:pt>
                <c:pt idx="93">
                  <c:v>23183.835756836455</c:v>
                </c:pt>
                <c:pt idx="94">
                  <c:v>23072.493962913548</c:v>
                </c:pt>
                <c:pt idx="95">
                  <c:v>22950.028496019106</c:v>
                </c:pt>
                <c:pt idx="96">
                  <c:v>23300.557953007916</c:v>
                </c:pt>
                <c:pt idx="97">
                  <c:v>23166.084638483735</c:v>
                </c:pt>
                <c:pt idx="98">
                  <c:v>23021.145631360789</c:v>
                </c:pt>
                <c:pt idx="99">
                  <c:v>23828.327020375124</c:v>
                </c:pt>
                <c:pt idx="100">
                  <c:v>23694.391610449664</c:v>
                </c:pt>
                <c:pt idx="101">
                  <c:v>23514.160436942188</c:v>
                </c:pt>
                <c:pt idx="102">
                  <c:v>25065.511867390203</c:v>
                </c:pt>
                <c:pt idx="103">
                  <c:v>24902.095792026073</c:v>
                </c:pt>
                <c:pt idx="104">
                  <c:v>24802.586917732267</c:v>
                </c:pt>
                <c:pt idx="105">
                  <c:v>26476.97735579314</c:v>
                </c:pt>
                <c:pt idx="106">
                  <c:v>26293.926648148146</c:v>
                </c:pt>
                <c:pt idx="107">
                  <c:v>26075.025202007833</c:v>
                </c:pt>
                <c:pt idx="108">
                  <c:v>27061.63334587355</c:v>
                </c:pt>
                <c:pt idx="109">
                  <c:v>26841.409426831011</c:v>
                </c:pt>
                <c:pt idx="110">
                  <c:v>26624.74087970085</c:v>
                </c:pt>
                <c:pt idx="111">
                  <c:v>28245.769567717089</c:v>
                </c:pt>
                <c:pt idx="112">
                  <c:v>28023.36193332561</c:v>
                </c:pt>
                <c:pt idx="113">
                  <c:v>27551.201463592894</c:v>
                </c:pt>
                <c:pt idx="114">
                  <c:v>28342.72044323439</c:v>
                </c:pt>
                <c:pt idx="115">
                  <c:v>28121.772427652661</c:v>
                </c:pt>
                <c:pt idx="116">
                  <c:v>27844.413608683531</c:v>
                </c:pt>
                <c:pt idx="117">
                  <c:v>29538.659828353138</c:v>
                </c:pt>
                <c:pt idx="118">
                  <c:v>29277.695648127894</c:v>
                </c:pt>
                <c:pt idx="119">
                  <c:v>29069.792212030075</c:v>
                </c:pt>
                <c:pt idx="120">
                  <c:v>29554.006242376676</c:v>
                </c:pt>
                <c:pt idx="121">
                  <c:v>29138.254546844848</c:v>
                </c:pt>
                <c:pt idx="122">
                  <c:v>28745.431131066613</c:v>
                </c:pt>
                <c:pt idx="123">
                  <c:v>28939.901869325149</c:v>
                </c:pt>
                <c:pt idx="124">
                  <c:v>28676.01218662614</c:v>
                </c:pt>
                <c:pt idx="125">
                  <c:v>28406.196490477982</c:v>
                </c:pt>
                <c:pt idx="126">
                  <c:v>29056.892522732363</c:v>
                </c:pt>
                <c:pt idx="127">
                  <c:v>28991.960919329602</c:v>
                </c:pt>
                <c:pt idx="128">
                  <c:v>28809.554059363432</c:v>
                </c:pt>
                <c:pt idx="129">
                  <c:v>28910.38423350497</c:v>
                </c:pt>
                <c:pt idx="130">
                  <c:v>28678.341747865739</c:v>
                </c:pt>
                <c:pt idx="131">
                  <c:v>28522.25498218432</c:v>
                </c:pt>
                <c:pt idx="132">
                  <c:v>28402.495010241608</c:v>
                </c:pt>
                <c:pt idx="133">
                  <c:v>28148.720036954961</c:v>
                </c:pt>
                <c:pt idx="134">
                  <c:v>27732.436149084504</c:v>
                </c:pt>
                <c:pt idx="135">
                  <c:v>27660.062214784393</c:v>
                </c:pt>
                <c:pt idx="136">
                  <c:v>27481.367491193465</c:v>
                </c:pt>
                <c:pt idx="137">
                  <c:v>27323.428597565919</c:v>
                </c:pt>
                <c:pt idx="138">
                  <c:v>27563.84697359474</c:v>
                </c:pt>
                <c:pt idx="139">
                  <c:v>27361.23934465419</c:v>
                </c:pt>
                <c:pt idx="140">
                  <c:v>27206.707428089696</c:v>
                </c:pt>
                <c:pt idx="141">
                  <c:v>26512.062537569971</c:v>
                </c:pt>
                <c:pt idx="142">
                  <c:v>26235.62526119257</c:v>
                </c:pt>
                <c:pt idx="143">
                  <c:v>26074.201401101032</c:v>
                </c:pt>
                <c:pt idx="144">
                  <c:v>25209.841231777198</c:v>
                </c:pt>
                <c:pt idx="145">
                  <c:v>25201.727346604439</c:v>
                </c:pt>
                <c:pt idx="146">
                  <c:v>24984.609721091256</c:v>
                </c:pt>
                <c:pt idx="147">
                  <c:v>25519.743976712543</c:v>
                </c:pt>
                <c:pt idx="148">
                  <c:v>25337.460091164594</c:v>
                </c:pt>
                <c:pt idx="149">
                  <c:v>25266.838492892537</c:v>
                </c:pt>
                <c:pt idx="150">
                  <c:v>25921.237333746125</c:v>
                </c:pt>
                <c:pt idx="151">
                  <c:v>25913.214666666663</c:v>
                </c:pt>
                <c:pt idx="152">
                  <c:v>25929.264969959739</c:v>
                </c:pt>
                <c:pt idx="153">
                  <c:v>26154.538083744221</c:v>
                </c:pt>
                <c:pt idx="154">
                  <c:v>26026.211616605331</c:v>
                </c:pt>
                <c:pt idx="155">
                  <c:v>26074.186200230411</c:v>
                </c:pt>
                <c:pt idx="156">
                  <c:v>26956.355582816814</c:v>
                </c:pt>
                <c:pt idx="157">
                  <c:v>26841.051892575615</c:v>
                </c:pt>
                <c:pt idx="158">
                  <c:v>26791.937433485815</c:v>
                </c:pt>
                <c:pt idx="159">
                  <c:v>27110.532893639094</c:v>
                </c:pt>
                <c:pt idx="160">
                  <c:v>26996.86189618149</c:v>
                </c:pt>
                <c:pt idx="161">
                  <c:v>26932.333992037646</c:v>
                </c:pt>
                <c:pt idx="162">
                  <c:v>27923.364119687962</c:v>
                </c:pt>
                <c:pt idx="163">
                  <c:v>27799.443864718931</c:v>
                </c:pt>
                <c:pt idx="164">
                  <c:v>27676.618634094251</c:v>
                </c:pt>
                <c:pt idx="165">
                  <c:v>27803.357770839448</c:v>
                </c:pt>
                <c:pt idx="166">
                  <c:v>27705.773596153846</c:v>
                </c:pt>
                <c:pt idx="167">
                  <c:v>27633.033817167445</c:v>
                </c:pt>
                <c:pt idx="168">
                  <c:v>28095.119465761822</c:v>
                </c:pt>
                <c:pt idx="169">
                  <c:v>27980.778863284882</c:v>
                </c:pt>
                <c:pt idx="170">
                  <c:v>27891.590637409445</c:v>
                </c:pt>
                <c:pt idx="171">
                  <c:v>28398.500994895625</c:v>
                </c:pt>
                <c:pt idx="172">
                  <c:v>28293.321361581195</c:v>
                </c:pt>
                <c:pt idx="173">
                  <c:v>28220.959925873824</c:v>
                </c:pt>
                <c:pt idx="174">
                  <c:v>29339.731542119483</c:v>
                </c:pt>
                <c:pt idx="175">
                  <c:v>29066.842269038891</c:v>
                </c:pt>
                <c:pt idx="176">
                  <c:v>29009.607980464138</c:v>
                </c:pt>
                <c:pt idx="177">
                  <c:v>29258.315833100361</c:v>
                </c:pt>
                <c:pt idx="178">
                  <c:v>29168.616425585282</c:v>
                </c:pt>
                <c:pt idx="179">
                  <c:v>29193.02530962343</c:v>
                </c:pt>
                <c:pt idx="180">
                  <c:v>29087.547452751529</c:v>
                </c:pt>
                <c:pt idx="181">
                  <c:v>28854.975388751034</c:v>
                </c:pt>
                <c:pt idx="182">
                  <c:v>28586.996922971859</c:v>
                </c:pt>
                <c:pt idx="183">
                  <c:v>29012.194192818937</c:v>
                </c:pt>
                <c:pt idx="184">
                  <c:v>28880.882344768361</c:v>
                </c:pt>
                <c:pt idx="185">
                  <c:v>28819.498960401164</c:v>
                </c:pt>
                <c:pt idx="186">
                  <c:v>29686.524571692844</c:v>
                </c:pt>
                <c:pt idx="187">
                  <c:v>29607.717763697907</c:v>
                </c:pt>
                <c:pt idx="188">
                  <c:v>29623.445635019918</c:v>
                </c:pt>
                <c:pt idx="189">
                  <c:v>30386.6219849642</c:v>
                </c:pt>
                <c:pt idx="190">
                  <c:v>30282.228199075053</c:v>
                </c:pt>
                <c:pt idx="191">
                  <c:v>30242.267486223278</c:v>
                </c:pt>
                <c:pt idx="192">
                  <c:v>30983.310569976293</c:v>
                </c:pt>
                <c:pt idx="193">
                  <c:v>30869.491008711622</c:v>
                </c:pt>
                <c:pt idx="194">
                  <c:v>30829.043562421379</c:v>
                </c:pt>
                <c:pt idx="195">
                  <c:v>31920.858538956658</c:v>
                </c:pt>
                <c:pt idx="196">
                  <c:v>31862.970971658029</c:v>
                </c:pt>
                <c:pt idx="197">
                  <c:v>31879.4888415241</c:v>
                </c:pt>
                <c:pt idx="198">
                  <c:v>33559.247561463475</c:v>
                </c:pt>
                <c:pt idx="199">
                  <c:v>33454.891259121534</c:v>
                </c:pt>
                <c:pt idx="200">
                  <c:v>33290.981271003089</c:v>
                </c:pt>
                <c:pt idx="201">
                  <c:v>34419.655876119978</c:v>
                </c:pt>
                <c:pt idx="202">
                  <c:v>34129.676646119478</c:v>
                </c:pt>
                <c:pt idx="203">
                  <c:v>34016.779496908399</c:v>
                </c:pt>
                <c:pt idx="204">
                  <c:v>34855.650650000003</c:v>
                </c:pt>
                <c:pt idx="205">
                  <c:v>34714.85529266599</c:v>
                </c:pt>
                <c:pt idx="206">
                  <c:v>34644.883299130764</c:v>
                </c:pt>
                <c:pt idx="207">
                  <c:v>35951.399127265926</c:v>
                </c:pt>
                <c:pt idx="208">
                  <c:v>35915.626590820895</c:v>
                </c:pt>
                <c:pt idx="209">
                  <c:v>35915.626590820895</c:v>
                </c:pt>
                <c:pt idx="210">
                  <c:v>37663.370521762939</c:v>
                </c:pt>
                <c:pt idx="211">
                  <c:v>37551.165842949355</c:v>
                </c:pt>
                <c:pt idx="212">
                  <c:v>37439.627726584156</c:v>
                </c:pt>
                <c:pt idx="213">
                  <c:v>39621.876107945303</c:v>
                </c:pt>
                <c:pt idx="214">
                  <c:v>39427.603609254722</c:v>
                </c:pt>
                <c:pt idx="215">
                  <c:v>39466.305551447855</c:v>
                </c:pt>
                <c:pt idx="216">
                  <c:v>41358.525682417174</c:v>
                </c:pt>
                <c:pt idx="217">
                  <c:v>41196.77148761916</c:v>
                </c:pt>
                <c:pt idx="218">
                  <c:v>41036.277612819569</c:v>
                </c:pt>
                <c:pt idx="219">
                  <c:v>42752.724974856246</c:v>
                </c:pt>
                <c:pt idx="220">
                  <c:v>42589.468745835322</c:v>
                </c:pt>
                <c:pt idx="221">
                  <c:v>42437.544362675377</c:v>
                </c:pt>
                <c:pt idx="222">
                  <c:v>48416.571623235926</c:v>
                </c:pt>
                <c:pt idx="223">
                  <c:v>47870.648335024671</c:v>
                </c:pt>
                <c:pt idx="224">
                  <c:v>47657.939654396629</c:v>
                </c:pt>
                <c:pt idx="225">
                  <c:v>49977.388126597216</c:v>
                </c:pt>
                <c:pt idx="226">
                  <c:v>49747.077582235019</c:v>
                </c:pt>
                <c:pt idx="227">
                  <c:v>49621.309286807627</c:v>
                </c:pt>
                <c:pt idx="228">
                  <c:v>50310.227553630968</c:v>
                </c:pt>
                <c:pt idx="229">
                  <c:v>49945.24743988891</c:v>
                </c:pt>
                <c:pt idx="230">
                  <c:v>49731.035317686226</c:v>
                </c:pt>
                <c:pt idx="231">
                  <c:v>50325.513653426475</c:v>
                </c:pt>
                <c:pt idx="232">
                  <c:v>50014.93080522371</c:v>
                </c:pt>
                <c:pt idx="233">
                  <c:v>49839.170011706556</c:v>
                </c:pt>
                <c:pt idx="234">
                  <c:v>51740.579570840644</c:v>
                </c:pt>
                <c:pt idx="235">
                  <c:v>51604.658608745616</c:v>
                </c:pt>
                <c:pt idx="236">
                  <c:v>51245.669679293474</c:v>
                </c:pt>
                <c:pt idx="237">
                  <c:v>49670.413882750807</c:v>
                </c:pt>
                <c:pt idx="238">
                  <c:v>49245.426384288767</c:v>
                </c:pt>
                <c:pt idx="239">
                  <c:v>49119.34464402603</c:v>
                </c:pt>
                <c:pt idx="240">
                  <c:v>47771.165871064906</c:v>
                </c:pt>
                <c:pt idx="241">
                  <c:v>47489.092348418388</c:v>
                </c:pt>
                <c:pt idx="242">
                  <c:v>47023.026919231568</c:v>
                </c:pt>
                <c:pt idx="243">
                  <c:v>45177.821034559267</c:v>
                </c:pt>
                <c:pt idx="244">
                  <c:v>44778.579394567183</c:v>
                </c:pt>
                <c:pt idx="245">
                  <c:v>44608.352702190874</c:v>
                </c:pt>
                <c:pt idx="246">
                  <c:v>45199.833580237901</c:v>
                </c:pt>
                <c:pt idx="247">
                  <c:v>44734.777912218044</c:v>
                </c:pt>
                <c:pt idx="248">
                  <c:v>44322.597053195444</c:v>
                </c:pt>
                <c:pt idx="249">
                  <c:v>43158.012114776255</c:v>
                </c:pt>
                <c:pt idx="250">
                  <c:v>43250.571704026122</c:v>
                </c:pt>
                <c:pt idx="251">
                  <c:v>43284.328247795122</c:v>
                </c:pt>
                <c:pt idx="252">
                  <c:v>42406.322012266348</c:v>
                </c:pt>
                <c:pt idx="253">
                  <c:v>42176.388430480241</c:v>
                </c:pt>
                <c:pt idx="254">
                  <c:v>42013.670882523147</c:v>
                </c:pt>
                <c:pt idx="255">
                  <c:v>41520.27095370405</c:v>
                </c:pt>
                <c:pt idx="256">
                  <c:v>41394.141404575654</c:v>
                </c:pt>
                <c:pt idx="257">
                  <c:v>41214.16687672968</c:v>
                </c:pt>
                <c:pt idx="258">
                  <c:v>42114.499446059112</c:v>
                </c:pt>
                <c:pt idx="259">
                  <c:v>42018.965609886582</c:v>
                </c:pt>
                <c:pt idx="260">
                  <c:v>41860.7020859322</c:v>
                </c:pt>
                <c:pt idx="261">
                  <c:v>41030.987149559092</c:v>
                </c:pt>
                <c:pt idx="262">
                  <c:v>40885.242383090292</c:v>
                </c:pt>
                <c:pt idx="263">
                  <c:v>40854.691109125721</c:v>
                </c:pt>
                <c:pt idx="264">
                  <c:v>40131.211271676948</c:v>
                </c:pt>
                <c:pt idx="265">
                  <c:v>39922.23341867212</c:v>
                </c:pt>
                <c:pt idx="266">
                  <c:v>39803.791784201741</c:v>
                </c:pt>
                <c:pt idx="267">
                  <c:v>38177.506628168368</c:v>
                </c:pt>
                <c:pt idx="268">
                  <c:v>38045.500690782523</c:v>
                </c:pt>
                <c:pt idx="269">
                  <c:v>38045.500690782523</c:v>
                </c:pt>
                <c:pt idx="270">
                  <c:v>38289.683437993066</c:v>
                </c:pt>
                <c:pt idx="271">
                  <c:v>38261.734763950735</c:v>
                </c:pt>
                <c:pt idx="272">
                  <c:v>38129.53382550463</c:v>
                </c:pt>
                <c:pt idx="273">
                  <c:v>36321.816195714804</c:v>
                </c:pt>
                <c:pt idx="274">
                  <c:v>36374.542475802933</c:v>
                </c:pt>
                <c:pt idx="275">
                  <c:v>36507.030337670731</c:v>
                </c:pt>
                <c:pt idx="276">
                  <c:v>37225.68092528492</c:v>
                </c:pt>
                <c:pt idx="277">
                  <c:v>36980.954023657781</c:v>
                </c:pt>
                <c:pt idx="278">
                  <c:v>36853.085392820736</c:v>
                </c:pt>
                <c:pt idx="279">
                  <c:v>36618.34945100054</c:v>
                </c:pt>
                <c:pt idx="280">
                  <c:v>36493.349695418605</c:v>
                </c:pt>
                <c:pt idx="281">
                  <c:v>36519.594463268601</c:v>
                </c:pt>
                <c:pt idx="282">
                  <c:v>37366.590848495762</c:v>
                </c:pt>
                <c:pt idx="283">
                  <c:v>37212.405059203447</c:v>
                </c:pt>
                <c:pt idx="284">
                  <c:v>37052.866345123257</c:v>
                </c:pt>
                <c:pt idx="285">
                  <c:v>36530.308334983907</c:v>
                </c:pt>
                <c:pt idx="286">
                  <c:v>36582.625282116001</c:v>
                </c:pt>
                <c:pt idx="287">
                  <c:v>36504.205935316182</c:v>
                </c:pt>
                <c:pt idx="288">
                  <c:v>37138.935350995693</c:v>
                </c:pt>
                <c:pt idx="289">
                  <c:v>36926.94000115055</c:v>
                </c:pt>
                <c:pt idx="290">
                  <c:v>36821.847322385271</c:v>
                </c:pt>
                <c:pt idx="291">
                  <c:v>36784.107286500264</c:v>
                </c:pt>
                <c:pt idx="292">
                  <c:v>36661.665443745616</c:v>
                </c:pt>
                <c:pt idx="293">
                  <c:v>36661.665443745616</c:v>
                </c:pt>
                <c:pt idx="294">
                  <c:v>37304.465272469628</c:v>
                </c:pt>
                <c:pt idx="295">
                  <c:v>37128.007570585141</c:v>
                </c:pt>
                <c:pt idx="296">
                  <c:v>37050.116645611888</c:v>
                </c:pt>
                <c:pt idx="297">
                  <c:v>36962.623455979403</c:v>
                </c:pt>
                <c:pt idx="298">
                  <c:v>36936.829580573962</c:v>
                </c:pt>
                <c:pt idx="299">
                  <c:v>36757.275547890626</c:v>
                </c:pt>
                <c:pt idx="300">
                  <c:v>36438.356371458329</c:v>
                </c:pt>
                <c:pt idx="301">
                  <c:v>36145.69992761001</c:v>
                </c:pt>
                <c:pt idx="302">
                  <c:v>36067.892518216184</c:v>
                </c:pt>
                <c:pt idx="303">
                  <c:v>35967.322590336851</c:v>
                </c:pt>
                <c:pt idx="304">
                  <c:v>35879.47448618264</c:v>
                </c:pt>
                <c:pt idx="305">
                  <c:v>35868.897713832492</c:v>
                </c:pt>
                <c:pt idx="306">
                  <c:v>36150.610671854804</c:v>
                </c:pt>
                <c:pt idx="307">
                  <c:v>35754.694185618871</c:v>
                </c:pt>
                <c:pt idx="308">
                  <c:v>35398.910045362732</c:v>
                </c:pt>
                <c:pt idx="309">
                  <c:v>35274.454934263958</c:v>
                </c:pt>
                <c:pt idx="310">
                  <c:v>35236.446915203043</c:v>
                </c:pt>
                <c:pt idx="311">
                  <c:v>35117.876187804875</c:v>
                </c:pt>
                <c:pt idx="312">
                  <c:v>34844.653687493665</c:v>
                </c:pt>
                <c:pt idx="313">
                  <c:v>34814.860838501598</c:v>
                </c:pt>
                <c:pt idx="314">
                  <c:v>34772.109608934246</c:v>
                </c:pt>
                <c:pt idx="315">
                  <c:v>34948.744908139532</c:v>
                </c:pt>
                <c:pt idx="316">
                  <c:v>35200.118346560004</c:v>
                </c:pt>
                <c:pt idx="317">
                  <c:v>35353.831880939353</c:v>
                </c:pt>
                <c:pt idx="318">
                  <c:v>35895.882148902194</c:v>
                </c:pt>
                <c:pt idx="319">
                  <c:v>35992.665969089401</c:v>
                </c:pt>
                <c:pt idx="320">
                  <c:v>35779.966721081248</c:v>
                </c:pt>
                <c:pt idx="321">
                  <c:v>35718.135546794125</c:v>
                </c:pt>
                <c:pt idx="322">
                  <c:v>36062.277958384118</c:v>
                </c:pt>
                <c:pt idx="323">
                  <c:v>36111.40384531275</c:v>
                </c:pt>
                <c:pt idx="324">
                  <c:v>36132.924380553268</c:v>
                </c:pt>
                <c:pt idx="325">
                  <c:v>36256.098885061321</c:v>
                </c:pt>
                <c:pt idx="326">
                  <c:v>36537.913983616047</c:v>
                </c:pt>
                <c:pt idx="327">
                  <c:v>36837.875851094708</c:v>
                </c:pt>
                <c:pt idx="328">
                  <c:v>37281.792622463647</c:v>
                </c:pt>
                <c:pt idx="329">
                  <c:v>37551.560698406567</c:v>
                </c:pt>
                <c:pt idx="330">
                  <c:v>38154.089202897158</c:v>
                </c:pt>
                <c:pt idx="331">
                  <c:v>38327.189121661606</c:v>
                </c:pt>
                <c:pt idx="332">
                  <c:v>38289.44060817155</c:v>
                </c:pt>
                <c:pt idx="333">
                  <c:v>38276.099372512712</c:v>
                </c:pt>
                <c:pt idx="334">
                  <c:v>38534.660002771598</c:v>
                </c:pt>
                <c:pt idx="335">
                  <c:v>38477.516693749996</c:v>
                </c:pt>
                <c:pt idx="336">
                  <c:v>38811.879101915125</c:v>
                </c:pt>
                <c:pt idx="337">
                  <c:v>38463.538520801703</c:v>
                </c:pt>
                <c:pt idx="338">
                  <c:v>38711.92638059584</c:v>
                </c:pt>
                <c:pt idx="339">
                  <c:v>39152.139413546378</c:v>
                </c:pt>
                <c:pt idx="340">
                  <c:v>39313.889652813945</c:v>
                </c:pt>
                <c:pt idx="341">
                  <c:v>39558.258339931737</c:v>
                </c:pt>
                <c:pt idx="342">
                  <c:v>40170.723130357699</c:v>
                </c:pt>
                <c:pt idx="343">
                  <c:v>40160.618775441311</c:v>
                </c:pt>
                <c:pt idx="344">
                  <c:v>39904.04540180388</c:v>
                </c:pt>
                <c:pt idx="345">
                  <c:v>39791.400834915257</c:v>
                </c:pt>
                <c:pt idx="346">
                  <c:v>39756.970789962994</c:v>
                </c:pt>
                <c:pt idx="347">
                  <c:v>39885.084300023118</c:v>
                </c:pt>
                <c:pt idx="348">
                  <c:v>40249.183179661806</c:v>
                </c:pt>
                <c:pt idx="349">
                  <c:v>40025.310211272845</c:v>
                </c:pt>
                <c:pt idx="350">
                  <c:v>40447.881857483779</c:v>
                </c:pt>
                <c:pt idx="351">
                  <c:v>40950.049826699396</c:v>
                </c:pt>
                <c:pt idx="352">
                  <c:v>41304.775590165307</c:v>
                </c:pt>
                <c:pt idx="353">
                  <c:v>41924.835943969068</c:v>
                </c:pt>
                <c:pt idx="354">
                  <c:v>42770.730280170428</c:v>
                </c:pt>
                <c:pt idx="355">
                  <c:v>43322.536990457957</c:v>
                </c:pt>
                <c:pt idx="356">
                  <c:v>43809.738451647085</c:v>
                </c:pt>
                <c:pt idx="357">
                  <c:v>44010.580809203719</c:v>
                </c:pt>
                <c:pt idx="358">
                  <c:v>44533.921931934303</c:v>
                </c:pt>
                <c:pt idx="359">
                  <c:v>44872.229565545451</c:v>
                </c:pt>
                <c:pt idx="360">
                  <c:v>45152.004368997259</c:v>
                </c:pt>
                <c:pt idx="361">
                  <c:v>45151.291254161624</c:v>
                </c:pt>
                <c:pt idx="362">
                  <c:v>45736.47211463195</c:v>
                </c:pt>
                <c:pt idx="363">
                  <c:v>46819.834694195233</c:v>
                </c:pt>
                <c:pt idx="364">
                  <c:v>47070.350081712204</c:v>
                </c:pt>
                <c:pt idx="365">
                  <c:v>47497.165322555556</c:v>
                </c:pt>
                <c:pt idx="366">
                  <c:v>48425.60186302408</c:v>
                </c:pt>
                <c:pt idx="367">
                  <c:v>48977.651209478136</c:v>
                </c:pt>
                <c:pt idx="368">
                  <c:v>48680.482754871562</c:v>
                </c:pt>
                <c:pt idx="369">
                  <c:v>48517.44610322747</c:v>
                </c:pt>
                <c:pt idx="370">
                  <c:v>48547.561245912511</c:v>
                </c:pt>
                <c:pt idx="371">
                  <c:v>48893.348686331527</c:v>
                </c:pt>
                <c:pt idx="372">
                  <c:v>49313.499809111105</c:v>
                </c:pt>
                <c:pt idx="373">
                  <c:v>48982.631635622696</c:v>
                </c:pt>
                <c:pt idx="374">
                  <c:v>49503.760638628009</c:v>
                </c:pt>
                <c:pt idx="375">
                  <c:v>50512.109499062819</c:v>
                </c:pt>
                <c:pt idx="376">
                  <c:v>50930.84070774883</c:v>
                </c:pt>
                <c:pt idx="377">
                  <c:v>51594.713199898251</c:v>
                </c:pt>
                <c:pt idx="378">
                  <c:v>52756.035915094333</c:v>
                </c:pt>
                <c:pt idx="379">
                  <c:v>53640.945608828682</c:v>
                </c:pt>
                <c:pt idx="380">
                  <c:v>53654.982088959063</c:v>
                </c:pt>
                <c:pt idx="381">
                  <c:v>54023.510380541004</c:v>
                </c:pt>
                <c:pt idx="382">
                  <c:v>54767.562803066139</c:v>
                </c:pt>
                <c:pt idx="383">
                  <c:v>55355.574407396576</c:v>
                </c:pt>
                <c:pt idx="384">
                  <c:v>55517.024334510745</c:v>
                </c:pt>
                <c:pt idx="385">
                  <c:v>55628.427317699825</c:v>
                </c:pt>
                <c:pt idx="386">
                  <c:v>56711.801639185054</c:v>
                </c:pt>
                <c:pt idx="387">
                  <c:v>57689.209465805798</c:v>
                </c:pt>
                <c:pt idx="388">
                  <c:v>59284.723270824325</c:v>
                </c:pt>
                <c:pt idx="389">
                  <c:v>60619.922681053082</c:v>
                </c:pt>
                <c:pt idx="390">
                  <c:v>62538.515755296146</c:v>
                </c:pt>
                <c:pt idx="391">
                  <c:v>63963.673822460121</c:v>
                </c:pt>
                <c:pt idx="392">
                  <c:v>64143.927959606051</c:v>
                </c:pt>
                <c:pt idx="393">
                  <c:v>65138.538734610993</c:v>
                </c:pt>
                <c:pt idx="394">
                  <c:v>66606.46221230441</c:v>
                </c:pt>
                <c:pt idx="395">
                  <c:v>67215.204334422044</c:v>
                </c:pt>
                <c:pt idx="396">
                  <c:v>68165.980162617227</c:v>
                </c:pt>
                <c:pt idx="397">
                  <c:v>67908.952907394312</c:v>
                </c:pt>
                <c:pt idx="398">
                  <c:v>68515.32913843877</c:v>
                </c:pt>
                <c:pt idx="399">
                  <c:v>69671.419941731961</c:v>
                </c:pt>
                <c:pt idx="400">
                  <c:v>70689.622031983236</c:v>
                </c:pt>
                <c:pt idx="401">
                  <c:v>71350.079684773489</c:v>
                </c:pt>
                <c:pt idx="402">
                  <c:v>72986.072674077179</c:v>
                </c:pt>
                <c:pt idx="403">
                  <c:v>73732.454522194297</c:v>
                </c:pt>
                <c:pt idx="404">
                  <c:v>73337.773002083326</c:v>
                </c:pt>
                <c:pt idx="405">
                  <c:v>74412.559050041629</c:v>
                </c:pt>
                <c:pt idx="406">
                  <c:v>75078.452010266366</c:v>
                </c:pt>
                <c:pt idx="407">
                  <c:v>75741.960251346871</c:v>
                </c:pt>
                <c:pt idx="408">
                  <c:v>76310.728279039176</c:v>
                </c:pt>
                <c:pt idx="409">
                  <c:v>76323.131059784835</c:v>
                </c:pt>
                <c:pt idx="410">
                  <c:v>77237.138185113974</c:v>
                </c:pt>
                <c:pt idx="411">
                  <c:v>79293.149459459455</c:v>
                </c:pt>
                <c:pt idx="412">
                  <c:v>80495.109406551579</c:v>
                </c:pt>
                <c:pt idx="413">
                  <c:v>82191.029228728454</c:v>
                </c:pt>
                <c:pt idx="414">
                  <c:v>83905.596199077219</c:v>
                </c:pt>
                <c:pt idx="415">
                  <c:v>84716.413283714312</c:v>
                </c:pt>
                <c:pt idx="416">
                  <c:v>84653.402991106312</c:v>
                </c:pt>
                <c:pt idx="417">
                  <c:v>84498.350083266123</c:v>
                </c:pt>
                <c:pt idx="418">
                  <c:v>84831.119086038074</c:v>
                </c:pt>
                <c:pt idx="419">
                  <c:v>84189.838336425499</c:v>
                </c:pt>
                <c:pt idx="420">
                  <c:v>83945.926681964556</c:v>
                </c:pt>
                <c:pt idx="421">
                  <c:v>83651.536790775397</c:v>
                </c:pt>
                <c:pt idx="422">
                  <c:v>83804.239847504985</c:v>
                </c:pt>
                <c:pt idx="423">
                  <c:v>84200.521414472809</c:v>
                </c:pt>
                <c:pt idx="424">
                  <c:v>84933.665249207814</c:v>
                </c:pt>
                <c:pt idx="425">
                  <c:v>85366.926581047199</c:v>
                </c:pt>
                <c:pt idx="426">
                  <c:v>86244.820511672369</c:v>
                </c:pt>
                <c:pt idx="427">
                  <c:v>86418.244809752563</c:v>
                </c:pt>
                <c:pt idx="428">
                  <c:v>86050.365165594645</c:v>
                </c:pt>
                <c:pt idx="429">
                  <c:v>85685.748769866244</c:v>
                </c:pt>
                <c:pt idx="430">
                  <c:v>85894.929445208181</c:v>
                </c:pt>
                <c:pt idx="431">
                  <c:v>86166.448621849282</c:v>
                </c:pt>
                <c:pt idx="432">
                  <c:v>86109.364548361729</c:v>
                </c:pt>
                <c:pt idx="433">
                  <c:v>85942.177840882374</c:v>
                </c:pt>
                <c:pt idx="434">
                  <c:v>86151.582337124652</c:v>
                </c:pt>
                <c:pt idx="435">
                  <c:v>87087.555085526314</c:v>
                </c:pt>
                <c:pt idx="436">
                  <c:v>87356.932515386579</c:v>
                </c:pt>
                <c:pt idx="437">
                  <c:v>87771.972765611019</c:v>
                </c:pt>
                <c:pt idx="438">
                  <c:v>88745.873872813172</c:v>
                </c:pt>
                <c:pt idx="439">
                  <c:v>89163.20993605243</c:v>
                </c:pt>
                <c:pt idx="440">
                  <c:v>89092.109097795794</c:v>
                </c:pt>
                <c:pt idx="441">
                  <c:v>89282.383985896784</c:v>
                </c:pt>
                <c:pt idx="442">
                  <c:v>89372.043775053564</c:v>
                </c:pt>
                <c:pt idx="443">
                  <c:v>89797.653003376254</c:v>
                </c:pt>
                <c:pt idx="444">
                  <c:v>90191.753956054308</c:v>
                </c:pt>
                <c:pt idx="445">
                  <c:v>89809.761650586603</c:v>
                </c:pt>
                <c:pt idx="446">
                  <c:v>89873.891427083319</c:v>
                </c:pt>
                <c:pt idx="447">
                  <c:v>90901.66775435023</c:v>
                </c:pt>
                <c:pt idx="448">
                  <c:v>91563.892994161026</c:v>
                </c:pt>
                <c:pt idx="449">
                  <c:v>92050.790061261927</c:v>
                </c:pt>
                <c:pt idx="450">
                  <c:v>93814.628128335986</c:v>
                </c:pt>
                <c:pt idx="451">
                  <c:v>93742.425115737336</c:v>
                </c:pt>
                <c:pt idx="452">
                  <c:v>93631.926715634894</c:v>
                </c:pt>
                <c:pt idx="453">
                  <c:v>93203.521446669067</c:v>
                </c:pt>
                <c:pt idx="454">
                  <c:v>92748.833519340013</c:v>
                </c:pt>
                <c:pt idx="455">
                  <c:v>92163.825325240381</c:v>
                </c:pt>
                <c:pt idx="456">
                  <c:v>91392.104832729237</c:v>
                </c:pt>
                <c:pt idx="457">
                  <c:v>89905.266597841721</c:v>
                </c:pt>
                <c:pt idx="458">
                  <c:v>88950.877875582635</c:v>
                </c:pt>
                <c:pt idx="459">
                  <c:v>88374.617337953081</c:v>
                </c:pt>
                <c:pt idx="460">
                  <c:v>88224.31134774923</c:v>
                </c:pt>
                <c:pt idx="461">
                  <c:v>86413.489808839004</c:v>
                </c:pt>
                <c:pt idx="462">
                  <c:v>85839.530794344915</c:v>
                </c:pt>
                <c:pt idx="463">
                  <c:v>83556.316785505885</c:v>
                </c:pt>
                <c:pt idx="464">
                  <c:v>81148.857277332849</c:v>
                </c:pt>
                <c:pt idx="465">
                  <c:v>79584.084773754075</c:v>
                </c:pt>
                <c:pt idx="466">
                  <c:v>77885.895225853761</c:v>
                </c:pt>
                <c:pt idx="467">
                  <c:v>77873.572201750198</c:v>
                </c:pt>
                <c:pt idx="468">
                  <c:v>77430.393682492766</c:v>
                </c:pt>
                <c:pt idx="469">
                  <c:v>76135.756096402867</c:v>
                </c:pt>
                <c:pt idx="470">
                  <c:v>75407.477113243745</c:v>
                </c:pt>
                <c:pt idx="471">
                  <c:v>75978.672892197981</c:v>
                </c:pt>
                <c:pt idx="472">
                  <c:v>76475.168602620601</c:v>
                </c:pt>
                <c:pt idx="473">
                  <c:v>77098.702738033011</c:v>
                </c:pt>
                <c:pt idx="474">
                  <c:v>78568.682368392925</c:v>
                </c:pt>
                <c:pt idx="475">
                  <c:v>79106.530358299817</c:v>
                </c:pt>
                <c:pt idx="476">
                  <c:v>79519.660015775851</c:v>
                </c:pt>
                <c:pt idx="477">
                  <c:v>79777.005167409909</c:v>
                </c:pt>
                <c:pt idx="478">
                  <c:v>79785.295672557055</c:v>
                </c:pt>
                <c:pt idx="479">
                  <c:v>79879.872448779061</c:v>
                </c:pt>
                <c:pt idx="480">
                  <c:v>80064.590021579788</c:v>
                </c:pt>
                <c:pt idx="481">
                  <c:v>79952.786414710281</c:v>
                </c:pt>
                <c:pt idx="482">
                  <c:v>79183.15127627195</c:v>
                </c:pt>
                <c:pt idx="483">
                  <c:v>79356.114759642733</c:v>
                </c:pt>
                <c:pt idx="484">
                  <c:v>79496.487041151791</c:v>
                </c:pt>
                <c:pt idx="485">
                  <c:v>79718.985034272133</c:v>
                </c:pt>
                <c:pt idx="486">
                  <c:v>80733.083538997846</c:v>
                </c:pt>
                <c:pt idx="487">
                  <c:v>80533.106665857515</c:v>
                </c:pt>
                <c:pt idx="488">
                  <c:v>79996.624735092249</c:v>
                </c:pt>
                <c:pt idx="489">
                  <c:v>78874.421759036821</c:v>
                </c:pt>
                <c:pt idx="490">
                  <c:v>77736.334835643225</c:v>
                </c:pt>
                <c:pt idx="491">
                  <c:v>77076.762293174237</c:v>
                </c:pt>
                <c:pt idx="492">
                  <c:v>76176.096670965242</c:v>
                </c:pt>
                <c:pt idx="493">
                  <c:v>75143.324269972596</c:v>
                </c:pt>
                <c:pt idx="494">
                  <c:v>74429.212232283026</c:v>
                </c:pt>
                <c:pt idx="495">
                  <c:v>74868.587733643333</c:v>
                </c:pt>
                <c:pt idx="496">
                  <c:v>74260.559511477521</c:v>
                </c:pt>
                <c:pt idx="497">
                  <c:v>74333.105931458136</c:v>
                </c:pt>
                <c:pt idx="498">
                  <c:v>75484.52257808618</c:v>
                </c:pt>
                <c:pt idx="499">
                  <c:v>75111.282864988185</c:v>
                </c:pt>
                <c:pt idx="500">
                  <c:v>74310.852245178467</c:v>
                </c:pt>
                <c:pt idx="501">
                  <c:v>73602.176095750343</c:v>
                </c:pt>
                <c:pt idx="502">
                  <c:v>73457.625670209367</c:v>
                </c:pt>
                <c:pt idx="503">
                  <c:v>73023.59049174079</c:v>
                </c:pt>
                <c:pt idx="504">
                  <c:v>73185.311319735862</c:v>
                </c:pt>
                <c:pt idx="505">
                  <c:v>72597.838114697806</c:v>
                </c:pt>
                <c:pt idx="506">
                  <c:v>72389.77645705262</c:v>
                </c:pt>
                <c:pt idx="507">
                  <c:v>72798.422638287855</c:v>
                </c:pt>
                <c:pt idx="508">
                  <c:v>73027.886393757188</c:v>
                </c:pt>
                <c:pt idx="509">
                  <c:v>73902.489839553411</c:v>
                </c:pt>
                <c:pt idx="510">
                  <c:v>74247.401611611349</c:v>
                </c:pt>
                <c:pt idx="511">
                  <c:v>74129.927859952004</c:v>
                </c:pt>
                <c:pt idx="512">
                  <c:v>73528.912474465425</c:v>
                </c:pt>
                <c:pt idx="513">
                  <c:v>72642.775443492603</c:v>
                </c:pt>
                <c:pt idx="514">
                  <c:v>72744.380915625967</c:v>
                </c:pt>
                <c:pt idx="515">
                  <c:v>72289.751030608051</c:v>
                </c:pt>
                <c:pt idx="516">
                  <c:v>71933.345536867055</c:v>
                </c:pt>
                <c:pt idx="517">
                  <c:v>71566.976892813254</c:v>
                </c:pt>
                <c:pt idx="518">
                  <c:v>71649.778796758736</c:v>
                </c:pt>
                <c:pt idx="519">
                  <c:v>72102.708327948785</c:v>
                </c:pt>
                <c:pt idx="520">
                  <c:v>72244.745482003447</c:v>
                </c:pt>
                <c:pt idx="521">
                  <c:v>72920.218417622571</c:v>
                </c:pt>
                <c:pt idx="522">
                  <c:v>73795.626412191661</c:v>
                </c:pt>
                <c:pt idx="523">
                  <c:v>73960.424424510187</c:v>
                </c:pt>
                <c:pt idx="524">
                  <c:v>73874.609484804256</c:v>
                </c:pt>
                <c:pt idx="525">
                  <c:v>73587.189417379486</c:v>
                </c:pt>
                <c:pt idx="526">
                  <c:v>73886.106474660613</c:v>
                </c:pt>
                <c:pt idx="527">
                  <c:v>74403.053972691792</c:v>
                </c:pt>
                <c:pt idx="528">
                  <c:v>74531.576162619167</c:v>
                </c:pt>
                <c:pt idx="529">
                  <c:v>74488.74915197448</c:v>
                </c:pt>
                <c:pt idx="530">
                  <c:v>74581.921287206511</c:v>
                </c:pt>
                <c:pt idx="531">
                  <c:v>75970.951348468312</c:v>
                </c:pt>
                <c:pt idx="532">
                  <c:v>76661.337942793441</c:v>
                </c:pt>
                <c:pt idx="533">
                  <c:v>77234.248857383034</c:v>
                </c:pt>
                <c:pt idx="534">
                  <c:v>78448.953919249427</c:v>
                </c:pt>
                <c:pt idx="535">
                  <c:v>79143.431168409108</c:v>
                </c:pt>
                <c:pt idx="536">
                  <c:v>79055.00755958473</c:v>
                </c:pt>
                <c:pt idx="537">
                  <c:v>78896.317404977352</c:v>
                </c:pt>
                <c:pt idx="538">
                  <c:v>78839.377099822537</c:v>
                </c:pt>
                <c:pt idx="539">
                  <c:v>78972.115011665694</c:v>
                </c:pt>
                <c:pt idx="540">
                  <c:v>79422.897416980937</c:v>
                </c:pt>
                <c:pt idx="541">
                  <c:v>79244.410615088374</c:v>
                </c:pt>
                <c:pt idx="542">
                  <c:v>79094.290686039647</c:v>
                </c:pt>
                <c:pt idx="543">
                  <c:v>79821.028661524862</c:v>
                </c:pt>
                <c:pt idx="544">
                  <c:v>80565.295445871729</c:v>
                </c:pt>
                <c:pt idx="545">
                  <c:v>81060.600411787746</c:v>
                </c:pt>
                <c:pt idx="546">
                  <c:v>82565.199424916675</c:v>
                </c:pt>
                <c:pt idx="547">
                  <c:v>83047.915303297865</c:v>
                </c:pt>
                <c:pt idx="548">
                  <c:v>83341.414515965225</c:v>
                </c:pt>
                <c:pt idx="549">
                  <c:v>83499.857013138608</c:v>
                </c:pt>
                <c:pt idx="550">
                  <c:v>84103.956660503449</c:v>
                </c:pt>
                <c:pt idx="551">
                  <c:v>84257.636159906629</c:v>
                </c:pt>
                <c:pt idx="552">
                  <c:v>85144.219876983349</c:v>
                </c:pt>
                <c:pt idx="553">
                  <c:v>84856.451384615371</c:v>
                </c:pt>
                <c:pt idx="554">
                  <c:v>85282.145930097089</c:v>
                </c:pt>
                <c:pt idx="555">
                  <c:v>85611.542346586502</c:v>
                </c:pt>
                <c:pt idx="556">
                  <c:v>86366.391203239837</c:v>
                </c:pt>
                <c:pt idx="557">
                  <c:v>86824.870204306746</c:v>
                </c:pt>
                <c:pt idx="558">
                  <c:v>87650.289768116636</c:v>
                </c:pt>
                <c:pt idx="559">
                  <c:v>87430.568457865986</c:v>
                </c:pt>
                <c:pt idx="560">
                  <c:v>87147.89032449761</c:v>
                </c:pt>
                <c:pt idx="561">
                  <c:v>86839.987863153365</c:v>
                </c:pt>
                <c:pt idx="562">
                  <c:v>87025.581961237331</c:v>
                </c:pt>
                <c:pt idx="563">
                  <c:v>86830.392726582504</c:v>
                </c:pt>
                <c:pt idx="564">
                  <c:v>87228.796052463236</c:v>
                </c:pt>
                <c:pt idx="565">
                  <c:v>86700.45267302607</c:v>
                </c:pt>
                <c:pt idx="566">
                  <c:v>86059.112441876874</c:v>
                </c:pt>
                <c:pt idx="567">
                  <c:v>86853.104478688503</c:v>
                </c:pt>
                <c:pt idx="568">
                  <c:v>87124.597977609839</c:v>
                </c:pt>
                <c:pt idx="569">
                  <c:v>87623.89058908954</c:v>
                </c:pt>
                <c:pt idx="570">
                  <c:v>88458.562997120564</c:v>
                </c:pt>
                <c:pt idx="571">
                  <c:v>88324.178865737747</c:v>
                </c:pt>
                <c:pt idx="572">
                  <c:v>87980.377124067076</c:v>
                </c:pt>
                <c:pt idx="573">
                  <c:v>87901.964920173094</c:v>
                </c:pt>
                <c:pt idx="574">
                  <c:v>87415.854670036759</c:v>
                </c:pt>
                <c:pt idx="575">
                  <c:v>87155.254968143287</c:v>
                </c:pt>
                <c:pt idx="576">
                  <c:v>87342.632397409994</c:v>
                </c:pt>
                <c:pt idx="577">
                  <c:v>87015.627498632748</c:v>
                </c:pt>
                <c:pt idx="578">
                  <c:v>86391.023310729564</c:v>
                </c:pt>
                <c:pt idx="579">
                  <c:v>86664.18535494832</c:v>
                </c:pt>
                <c:pt idx="580">
                  <c:v>86724.979246703966</c:v>
                </c:pt>
                <c:pt idx="581">
                  <c:v>87020.851737325502</c:v>
                </c:pt>
                <c:pt idx="582">
                  <c:v>88018.774315216404</c:v>
                </c:pt>
                <c:pt idx="583">
                  <c:v>87553.174570504809</c:v>
                </c:pt>
                <c:pt idx="584">
                  <c:v>87418.657678399351</c:v>
                </c:pt>
                <c:pt idx="585">
                  <c:v>87083.305372371688</c:v>
                </c:pt>
                <c:pt idx="586">
                  <c:v>86781.540334550635</c:v>
                </c:pt>
                <c:pt idx="587">
                  <c:v>86353.593749933425</c:v>
                </c:pt>
                <c:pt idx="588">
                  <c:v>86538.995311268358</c:v>
                </c:pt>
                <c:pt idx="589">
                  <c:v>85851.333233478596</c:v>
                </c:pt>
                <c:pt idx="590">
                  <c:v>85409.371152574007</c:v>
                </c:pt>
                <c:pt idx="591">
                  <c:v>85197.131420265607</c:v>
                </c:pt>
                <c:pt idx="592">
                  <c:v>84998.434456481715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Wales</c:v>
                </c:pt>
              </c:strCache>
            </c:strRef>
          </c:tx>
          <c:spPr>
            <a:ln w="31750">
              <a:solidFill>
                <a:srgbClr val="E4801C"/>
              </a:solidFill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Sheet1!$D$2:$D$594</c:f>
              <c:numCache>
                <c:formatCode>0.000</c:formatCode>
                <c:ptCount val="593"/>
                <c:pt idx="0">
                  <c:v>17761.354368101984</c:v>
                </c:pt>
                <c:pt idx="1">
                  <c:v>17661.290399830985</c:v>
                </c:pt>
                <c:pt idx="2">
                  <c:v>17562.347596470583</c:v>
                </c:pt>
                <c:pt idx="3">
                  <c:v>17967.569222193099</c:v>
                </c:pt>
                <c:pt idx="4">
                  <c:v>17918.139870825307</c:v>
                </c:pt>
                <c:pt idx="5">
                  <c:v>17868.98173674897</c:v>
                </c:pt>
                <c:pt idx="6">
                  <c:v>18551.295327653061</c:v>
                </c:pt>
                <c:pt idx="7">
                  <c:v>18576.569571968666</c:v>
                </c:pt>
                <c:pt idx="8">
                  <c:v>18475.883558028458</c:v>
                </c:pt>
                <c:pt idx="9">
                  <c:v>17951.362352171582</c:v>
                </c:pt>
                <c:pt idx="10">
                  <c:v>17831.845958348866</c:v>
                </c:pt>
                <c:pt idx="11">
                  <c:v>17713.910469206348</c:v>
                </c:pt>
                <c:pt idx="12">
                  <c:v>17164.791858505221</c:v>
                </c:pt>
                <c:pt idx="13">
                  <c:v>17053.476736206223</c:v>
                </c:pt>
                <c:pt idx="14">
                  <c:v>16921.78965716216</c:v>
                </c:pt>
                <c:pt idx="15">
                  <c:v>17632.784249943321</c:v>
                </c:pt>
                <c:pt idx="16">
                  <c:v>17522.441419843552</c:v>
                </c:pt>
                <c:pt idx="17">
                  <c:v>17413.471013003727</c:v>
                </c:pt>
                <c:pt idx="18">
                  <c:v>18133.518550105066</c:v>
                </c:pt>
                <c:pt idx="19">
                  <c:v>18111.131490166663</c:v>
                </c:pt>
                <c:pt idx="20">
                  <c:v>18088.799638760789</c:v>
                </c:pt>
                <c:pt idx="21">
                  <c:v>17925.33137453374</c:v>
                </c:pt>
                <c:pt idx="22">
                  <c:v>17816.03057346951</c:v>
                </c:pt>
                <c:pt idx="23">
                  <c:v>17729.544988161404</c:v>
                </c:pt>
                <c:pt idx="24">
                  <c:v>19164.590184028948</c:v>
                </c:pt>
                <c:pt idx="25">
                  <c:v>19072.563340408164</c:v>
                </c:pt>
                <c:pt idx="26">
                  <c:v>19004.121127464114</c:v>
                </c:pt>
                <c:pt idx="27">
                  <c:v>19545.212846321083</c:v>
                </c:pt>
                <c:pt idx="28">
                  <c:v>19453.018446102593</c:v>
                </c:pt>
                <c:pt idx="29">
                  <c:v>19338.991374320045</c:v>
                </c:pt>
                <c:pt idx="30">
                  <c:v>21475.6708111507</c:v>
                </c:pt>
                <c:pt idx="31">
                  <c:v>21301.476494026654</c:v>
                </c:pt>
                <c:pt idx="32">
                  <c:v>21178.772136342162</c:v>
                </c:pt>
                <c:pt idx="33">
                  <c:v>23449.337967136358</c:v>
                </c:pt>
                <c:pt idx="34">
                  <c:v>23369.668642219702</c:v>
                </c:pt>
                <c:pt idx="35">
                  <c:v>23264.281184983083</c:v>
                </c:pt>
                <c:pt idx="36">
                  <c:v>24948.428031382977</c:v>
                </c:pt>
                <c:pt idx="37">
                  <c:v>24781.920169104556</c:v>
                </c:pt>
                <c:pt idx="38">
                  <c:v>24644.852026576325</c:v>
                </c:pt>
                <c:pt idx="39">
                  <c:v>25445.715038827362</c:v>
                </c:pt>
                <c:pt idx="40">
                  <c:v>25253.77537797414</c:v>
                </c:pt>
                <c:pt idx="41">
                  <c:v>25118.438961157553</c:v>
                </c:pt>
                <c:pt idx="42">
                  <c:v>27869.633738436492</c:v>
                </c:pt>
                <c:pt idx="43">
                  <c:v>27780.688098845741</c:v>
                </c:pt>
                <c:pt idx="44">
                  <c:v>27546.251912357591</c:v>
                </c:pt>
                <c:pt idx="45">
                  <c:v>28263.987144198545</c:v>
                </c:pt>
                <c:pt idx="46">
                  <c:v>28060.857873141678</c:v>
                </c:pt>
                <c:pt idx="47">
                  <c:v>27860.627490764527</c:v>
                </c:pt>
                <c:pt idx="48">
                  <c:v>26235.589690440003</c:v>
                </c:pt>
                <c:pt idx="49">
                  <c:v>25797.040010265489</c:v>
                </c:pt>
                <c:pt idx="50">
                  <c:v>25570.750185614033</c:v>
                </c:pt>
                <c:pt idx="51">
                  <c:v>25071.459297950045</c:v>
                </c:pt>
                <c:pt idx="52">
                  <c:v>24721.950106993496</c:v>
                </c:pt>
                <c:pt idx="53">
                  <c:v>24471.773978955836</c:v>
                </c:pt>
                <c:pt idx="54">
                  <c:v>25136.518978618958</c:v>
                </c:pt>
                <c:pt idx="55">
                  <c:v>25113.625974084698</c:v>
                </c:pt>
                <c:pt idx="56">
                  <c:v>24842.127314905403</c:v>
                </c:pt>
                <c:pt idx="57">
                  <c:v>25703.663663348056</c:v>
                </c:pt>
                <c:pt idx="58">
                  <c:v>25257.419502526038</c:v>
                </c:pt>
                <c:pt idx="59">
                  <c:v>24890.11742250641</c:v>
                </c:pt>
                <c:pt idx="60">
                  <c:v>23708.891951947451</c:v>
                </c:pt>
                <c:pt idx="61">
                  <c:v>23319.902748470056</c:v>
                </c:pt>
                <c:pt idx="62">
                  <c:v>22869.639139489136</c:v>
                </c:pt>
                <c:pt idx="63">
                  <c:v>22537.991686219983</c:v>
                </c:pt>
                <c:pt idx="64">
                  <c:v>21633.120644542745</c:v>
                </c:pt>
                <c:pt idx="65">
                  <c:v>21222.864527286652</c:v>
                </c:pt>
                <c:pt idx="66">
                  <c:v>22326.852273086643</c:v>
                </c:pt>
                <c:pt idx="67">
                  <c:v>22198.629144454411</c:v>
                </c:pt>
                <c:pt idx="68">
                  <c:v>22009.032311903913</c:v>
                </c:pt>
                <c:pt idx="69">
                  <c:v>21272.965629778944</c:v>
                </c:pt>
                <c:pt idx="70">
                  <c:v>21022.174772839808</c:v>
                </c:pt>
                <c:pt idx="71">
                  <c:v>20762.997275640406</c:v>
                </c:pt>
                <c:pt idx="72">
                  <c:v>21607.508345760645</c:v>
                </c:pt>
                <c:pt idx="73">
                  <c:v>21333.447826021355</c:v>
                </c:pt>
                <c:pt idx="74">
                  <c:v>21220.122737968126</c:v>
                </c:pt>
                <c:pt idx="75">
                  <c:v>20898.532714631925</c:v>
                </c:pt>
                <c:pt idx="76">
                  <c:v>20669.618374329897</c:v>
                </c:pt>
                <c:pt idx="77">
                  <c:v>20563.620331384616</c:v>
                </c:pt>
                <c:pt idx="78">
                  <c:v>21108.329676641071</c:v>
                </c:pt>
                <c:pt idx="79">
                  <c:v>20815.343397217664</c:v>
                </c:pt>
                <c:pt idx="80">
                  <c:v>20543.162692770857</c:v>
                </c:pt>
                <c:pt idx="81">
                  <c:v>20662.781635899082</c:v>
                </c:pt>
                <c:pt idx="82">
                  <c:v>20376.144737451748</c:v>
                </c:pt>
                <c:pt idx="83">
                  <c:v>20109.314270651787</c:v>
                </c:pt>
                <c:pt idx="84">
                  <c:v>19172.384409153128</c:v>
                </c:pt>
                <c:pt idx="85">
                  <c:v>18985.175601022398</c:v>
                </c:pt>
                <c:pt idx="86">
                  <c:v>18801.587441058015</c:v>
                </c:pt>
                <c:pt idx="87">
                  <c:v>19108.837377271211</c:v>
                </c:pt>
                <c:pt idx="88">
                  <c:v>18961.60362752889</c:v>
                </c:pt>
                <c:pt idx="89">
                  <c:v>18765.377881928103</c:v>
                </c:pt>
                <c:pt idx="90">
                  <c:v>18844.313441531551</c:v>
                </c:pt>
                <c:pt idx="91">
                  <c:v>18752.489499477531</c:v>
                </c:pt>
                <c:pt idx="92">
                  <c:v>18651.506788117931</c:v>
                </c:pt>
                <c:pt idx="93">
                  <c:v>19126.36061487667</c:v>
                </c:pt>
                <c:pt idx="94">
                  <c:v>19034.5050943143</c:v>
                </c:pt>
                <c:pt idx="95">
                  <c:v>18933.472689355094</c:v>
                </c:pt>
                <c:pt idx="96">
                  <c:v>20044.209595891822</c:v>
                </c:pt>
                <c:pt idx="97">
                  <c:v>19928.529477552467</c:v>
                </c:pt>
                <c:pt idx="98">
                  <c:v>19803.846289997393</c:v>
                </c:pt>
                <c:pt idx="99">
                  <c:v>19737.860868260534</c:v>
                </c:pt>
                <c:pt idx="100">
                  <c:v>19626.91734779509</c:v>
                </c:pt>
                <c:pt idx="101">
                  <c:v>19477.625380139449</c:v>
                </c:pt>
                <c:pt idx="102">
                  <c:v>20618.240660701664</c:v>
                </c:pt>
                <c:pt idx="103">
                  <c:v>20483.818830917749</c:v>
                </c:pt>
                <c:pt idx="104">
                  <c:v>20401.965409015982</c:v>
                </c:pt>
                <c:pt idx="105">
                  <c:v>21370.082086499253</c:v>
                </c:pt>
                <c:pt idx="106">
                  <c:v>21222.33830911111</c:v>
                </c:pt>
                <c:pt idx="107">
                  <c:v>21045.658705166501</c:v>
                </c:pt>
                <c:pt idx="108">
                  <c:v>21475.39625248552</c:v>
                </c:pt>
                <c:pt idx="109">
                  <c:v>21300.63237680708</c:v>
                </c:pt>
                <c:pt idx="110">
                  <c:v>21128.689950213673</c:v>
                </c:pt>
                <c:pt idx="111">
                  <c:v>22933.356817086835</c:v>
                </c:pt>
                <c:pt idx="112">
                  <c:v>22752.779204353861</c:v>
                </c:pt>
                <c:pt idx="113">
                  <c:v>22369.421813387977</c:v>
                </c:pt>
                <c:pt idx="114">
                  <c:v>23248.584923243121</c:v>
                </c:pt>
                <c:pt idx="115">
                  <c:v>23067.34866139021</c:v>
                </c:pt>
                <c:pt idx="116">
                  <c:v>22839.840505638935</c:v>
                </c:pt>
                <c:pt idx="117">
                  <c:v>24054.035904244483</c:v>
                </c:pt>
                <c:pt idx="118">
                  <c:v>23841.526542027768</c:v>
                </c:pt>
                <c:pt idx="119">
                  <c:v>23672.225810526314</c:v>
                </c:pt>
                <c:pt idx="120">
                  <c:v>23301.377945576842</c:v>
                </c:pt>
                <c:pt idx="121">
                  <c:v>22973.585249397103</c:v>
                </c:pt>
                <c:pt idx="122">
                  <c:v>22663.869984337827</c:v>
                </c:pt>
                <c:pt idx="123">
                  <c:v>23060.191928891869</c:v>
                </c:pt>
                <c:pt idx="124">
                  <c:v>22849.91662254939</c:v>
                </c:pt>
                <c:pt idx="125">
                  <c:v>22634.919288878435</c:v>
                </c:pt>
                <c:pt idx="126">
                  <c:v>23085.248524244118</c:v>
                </c:pt>
                <c:pt idx="127">
                  <c:v>23033.661376703905</c:v>
                </c:pt>
                <c:pt idx="128">
                  <c:v>22888.741967598075</c:v>
                </c:pt>
                <c:pt idx="129">
                  <c:v>23865.006500698786</c:v>
                </c:pt>
                <c:pt idx="130">
                  <c:v>23673.459567821959</c:v>
                </c:pt>
                <c:pt idx="131">
                  <c:v>23544.612726923067</c:v>
                </c:pt>
                <c:pt idx="132">
                  <c:v>22588.066891633604</c:v>
                </c:pt>
                <c:pt idx="133">
                  <c:v>22386.243563438165</c:v>
                </c:pt>
                <c:pt idx="134">
                  <c:v>22055.179398063377</c:v>
                </c:pt>
                <c:pt idx="135">
                  <c:v>22561.179714065707</c:v>
                </c:pt>
                <c:pt idx="136">
                  <c:v>22415.42574787487</c:v>
                </c:pt>
                <c:pt idx="137">
                  <c:v>22286.601461967544</c:v>
                </c:pt>
                <c:pt idx="138">
                  <c:v>24074.028748485354</c:v>
                </c:pt>
                <c:pt idx="139">
                  <c:v>23897.072974189774</c:v>
                </c:pt>
                <c:pt idx="140">
                  <c:v>23762.106116860465</c:v>
                </c:pt>
                <c:pt idx="141">
                  <c:v>21105.572598403029</c:v>
                </c:pt>
                <c:pt idx="142">
                  <c:v>20885.507976979472</c:v>
                </c:pt>
                <c:pt idx="143">
                  <c:v>20757.002584634061</c:v>
                </c:pt>
                <c:pt idx="144">
                  <c:v>20754.298980569863</c:v>
                </c:pt>
                <c:pt idx="145">
                  <c:v>20747.619128950755</c:v>
                </c:pt>
                <c:pt idx="146">
                  <c:v>20568.874484253352</c:v>
                </c:pt>
                <c:pt idx="147">
                  <c:v>21896.200642023774</c:v>
                </c:pt>
                <c:pt idx="148">
                  <c:v>21739.799208866461</c:v>
                </c:pt>
                <c:pt idx="149">
                  <c:v>21679.205157184886</c:v>
                </c:pt>
                <c:pt idx="150">
                  <c:v>22162.480136424147</c:v>
                </c:pt>
                <c:pt idx="151">
                  <c:v>22155.620811095632</c:v>
                </c:pt>
                <c:pt idx="152">
                  <c:v>22169.343710328274</c:v>
                </c:pt>
                <c:pt idx="153">
                  <c:v>22153.826818058551</c:v>
                </c:pt>
                <c:pt idx="154">
                  <c:v>22045.129722355105</c:v>
                </c:pt>
                <c:pt idx="155">
                  <c:v>22085.765906175111</c:v>
                </c:pt>
                <c:pt idx="156">
                  <c:v>21853.201051795026</c:v>
                </c:pt>
                <c:pt idx="157">
                  <c:v>21759.725703574699</c:v>
                </c:pt>
                <c:pt idx="158">
                  <c:v>21719.909188106125</c:v>
                </c:pt>
                <c:pt idx="159">
                  <c:v>22334.783189999998</c:v>
                </c:pt>
                <c:pt idx="160">
                  <c:v>22241.136300314465</c:v>
                </c:pt>
                <c:pt idx="161">
                  <c:v>22187.975532342396</c:v>
                </c:pt>
                <c:pt idx="162">
                  <c:v>23516.45442164933</c:v>
                </c:pt>
                <c:pt idx="163">
                  <c:v>23412.091458239644</c:v>
                </c:pt>
                <c:pt idx="164">
                  <c:v>23308.650700692193</c:v>
                </c:pt>
                <c:pt idx="165">
                  <c:v>23583.885501643672</c:v>
                </c:pt>
                <c:pt idx="166">
                  <c:v>23501.11082307692</c:v>
                </c:pt>
                <c:pt idx="167">
                  <c:v>23439.41012371645</c:v>
                </c:pt>
                <c:pt idx="168">
                  <c:v>22564.718618126095</c:v>
                </c:pt>
                <c:pt idx="169">
                  <c:v>22472.8854609593</c:v>
                </c:pt>
                <c:pt idx="170">
                  <c:v>22401.253545552012</c:v>
                </c:pt>
                <c:pt idx="171">
                  <c:v>22280.652099814124</c:v>
                </c:pt>
                <c:pt idx="172">
                  <c:v>22198.131166111107</c:v>
                </c:pt>
                <c:pt idx="173">
                  <c:v>22141.358452131284</c:v>
                </c:pt>
                <c:pt idx="174">
                  <c:v>22859.259716671404</c:v>
                </c:pt>
                <c:pt idx="175">
                  <c:v>22646.645407018037</c:v>
                </c:pt>
                <c:pt idx="176">
                  <c:v>22602.052856286919</c:v>
                </c:pt>
                <c:pt idx="177">
                  <c:v>22803.390170506013</c:v>
                </c:pt>
                <c:pt idx="178">
                  <c:v>22733.480111454846</c:v>
                </c:pt>
                <c:pt idx="179">
                  <c:v>22752.5039441841</c:v>
                </c:pt>
                <c:pt idx="180">
                  <c:v>23516.203034699833</c:v>
                </c:pt>
                <c:pt idx="181">
                  <c:v>23328.17714884202</c:v>
                </c:pt>
                <c:pt idx="182">
                  <c:v>23111.526500641899</c:v>
                </c:pt>
                <c:pt idx="183">
                  <c:v>22466.591107502005</c:v>
                </c:pt>
                <c:pt idx="184">
                  <c:v>22364.905258506387</c:v>
                </c:pt>
                <c:pt idx="185">
                  <c:v>22317.370922143997</c:v>
                </c:pt>
                <c:pt idx="186">
                  <c:v>23007.03797231834</c:v>
                </c:pt>
                <c:pt idx="187">
                  <c:v>22945.962745420758</c:v>
                </c:pt>
                <c:pt idx="188">
                  <c:v>22958.15183585657</c:v>
                </c:pt>
                <c:pt idx="189">
                  <c:v>22921.62335242641</c:v>
                </c:pt>
                <c:pt idx="190">
                  <c:v>22842.875703488375</c:v>
                </c:pt>
                <c:pt idx="191">
                  <c:v>22812.732030087096</c:v>
                </c:pt>
                <c:pt idx="192">
                  <c:v>22924.981835633396</c:v>
                </c:pt>
                <c:pt idx="193">
                  <c:v>22840.765161348729</c:v>
                </c:pt>
                <c:pt idx="194">
                  <c:v>22810.837534040878</c:v>
                </c:pt>
                <c:pt idx="195">
                  <c:v>22749.771720023356</c:v>
                </c:pt>
                <c:pt idx="196">
                  <c:v>22708.51565731865</c:v>
                </c:pt>
                <c:pt idx="197">
                  <c:v>22720.28782717729</c:v>
                </c:pt>
                <c:pt idx="198">
                  <c:v>24842.25561172342</c:v>
                </c:pt>
                <c:pt idx="199">
                  <c:v>24765.005788623996</c:v>
                </c:pt>
                <c:pt idx="200">
                  <c:v>24643.671309515212</c:v>
                </c:pt>
                <c:pt idx="201">
                  <c:v>24292.154624884141</c:v>
                </c:pt>
                <c:pt idx="202">
                  <c:v>24087.497718419705</c:v>
                </c:pt>
                <c:pt idx="203">
                  <c:v>24007.818972786255</c:v>
                </c:pt>
                <c:pt idx="204">
                  <c:v>24688.035609999999</c:v>
                </c:pt>
                <c:pt idx="205">
                  <c:v>24588.311154115119</c:v>
                </c:pt>
                <c:pt idx="206">
                  <c:v>24538.750436243383</c:v>
                </c:pt>
                <c:pt idx="207">
                  <c:v>24403.141147746508</c:v>
                </c:pt>
                <c:pt idx="208">
                  <c:v>24378.859415261191</c:v>
                </c:pt>
                <c:pt idx="209">
                  <c:v>24378.859415261191</c:v>
                </c:pt>
                <c:pt idx="210">
                  <c:v>25464.147286740532</c:v>
                </c:pt>
                <c:pt idx="211">
                  <c:v>25388.285874764148</c:v>
                </c:pt>
                <c:pt idx="212">
                  <c:v>25312.875124641083</c:v>
                </c:pt>
                <c:pt idx="213">
                  <c:v>26220.892311640797</c:v>
                </c:pt>
                <c:pt idx="214">
                  <c:v>26092.327014697228</c:v>
                </c:pt>
                <c:pt idx="215">
                  <c:v>26117.939114834353</c:v>
                </c:pt>
                <c:pt idx="216">
                  <c:v>26117.939114834353</c:v>
                </c:pt>
                <c:pt idx="217">
                  <c:v>26015.791222916152</c:v>
                </c:pt>
                <c:pt idx="218">
                  <c:v>25914.439223995611</c:v>
                </c:pt>
                <c:pt idx="219">
                  <c:v>27143.529552994725</c:v>
                </c:pt>
                <c:pt idx="220">
                  <c:v>27039.878843484483</c:v>
                </c:pt>
                <c:pt idx="221">
                  <c:v>26943.422676385249</c:v>
                </c:pt>
                <c:pt idx="222">
                  <c:v>30996.274280862439</c:v>
                </c:pt>
                <c:pt idx="223">
                  <c:v>30646.774359443269</c:v>
                </c:pt>
                <c:pt idx="224">
                  <c:v>30510.598327443869</c:v>
                </c:pt>
                <c:pt idx="225">
                  <c:v>30994.574921076382</c:v>
                </c:pt>
                <c:pt idx="226">
                  <c:v>30851.742778582946</c:v>
                </c:pt>
                <c:pt idx="227">
                  <c:v>30773.744807871753</c:v>
                </c:pt>
                <c:pt idx="228">
                  <c:v>34693.103693868463</c:v>
                </c:pt>
                <c:pt idx="229">
                  <c:v>34441.419423135332</c:v>
                </c:pt>
                <c:pt idx="230">
                  <c:v>34293.702274367941</c:v>
                </c:pt>
                <c:pt idx="231">
                  <c:v>37499.961678609448</c:v>
                </c:pt>
                <c:pt idx="232">
                  <c:v>37268.531454452277</c:v>
                </c:pt>
                <c:pt idx="233">
                  <c:v>37137.563630320663</c:v>
                </c:pt>
                <c:pt idx="234">
                  <c:v>38055.06666861281</c:v>
                </c:pt>
                <c:pt idx="235">
                  <c:v>37955.097141462342</c:v>
                </c:pt>
                <c:pt idx="236">
                  <c:v>37691.061683086955</c:v>
                </c:pt>
                <c:pt idx="237">
                  <c:v>35925.003944110031</c:v>
                </c:pt>
                <c:pt idx="238">
                  <c:v>35617.624231219248</c:v>
                </c:pt>
                <c:pt idx="239">
                  <c:v>35526.433386163859</c:v>
                </c:pt>
                <c:pt idx="240">
                  <c:v>35682.709395693681</c:v>
                </c:pt>
                <c:pt idx="241">
                  <c:v>35472.014359194429</c:v>
                </c:pt>
                <c:pt idx="242">
                  <c:v>35123.886425412398</c:v>
                </c:pt>
                <c:pt idx="243">
                  <c:v>32894.943210060788</c:v>
                </c:pt>
                <c:pt idx="244">
                  <c:v>32604.246784826268</c:v>
                </c:pt>
                <c:pt idx="245">
                  <c:v>32480.301068757501</c:v>
                </c:pt>
                <c:pt idx="246">
                  <c:v>36493.855174840057</c:v>
                </c:pt>
                <c:pt idx="247">
                  <c:v>36118.374274742782</c:v>
                </c:pt>
                <c:pt idx="248">
                  <c:v>35785.583921691818</c:v>
                </c:pt>
                <c:pt idx="249">
                  <c:v>33934.909794075866</c:v>
                </c:pt>
                <c:pt idx="250">
                  <c:v>34007.68889482355</c:v>
                </c:pt>
                <c:pt idx="251">
                  <c:v>34034.231481278053</c:v>
                </c:pt>
                <c:pt idx="252">
                  <c:v>31977.458663346955</c:v>
                </c:pt>
                <c:pt idx="253">
                  <c:v>31804.071978108048</c:v>
                </c:pt>
                <c:pt idx="254">
                  <c:v>31681.37108313078</c:v>
                </c:pt>
                <c:pt idx="255">
                  <c:v>30849.580613521226</c:v>
                </c:pt>
                <c:pt idx="256">
                  <c:v>30755.866299905068</c:v>
                </c:pt>
                <c:pt idx="257">
                  <c:v>30622.145142079393</c:v>
                </c:pt>
                <c:pt idx="258">
                  <c:v>32556.83205514399</c:v>
                </c:pt>
                <c:pt idx="259">
                  <c:v>32482.979127986768</c:v>
                </c:pt>
                <c:pt idx="260">
                  <c:v>32360.632690593218</c:v>
                </c:pt>
                <c:pt idx="261">
                  <c:v>33891.666159709188</c:v>
                </c:pt>
                <c:pt idx="262">
                  <c:v>33771.280731211446</c:v>
                </c:pt>
                <c:pt idx="263">
                  <c:v>33746.045326218948</c:v>
                </c:pt>
                <c:pt idx="264">
                  <c:v>33254.7028205272</c:v>
                </c:pt>
                <c:pt idx="265">
                  <c:v>33081.533454900498</c:v>
                </c:pt>
                <c:pt idx="266">
                  <c:v>32983.38686946041</c:v>
                </c:pt>
                <c:pt idx="267">
                  <c:v>30465.066561157779</c:v>
                </c:pt>
                <c:pt idx="268">
                  <c:v>30359.727841474061</c:v>
                </c:pt>
                <c:pt idx="269">
                  <c:v>30359.727841474061</c:v>
                </c:pt>
                <c:pt idx="270">
                  <c:v>29671.38747129291</c:v>
                </c:pt>
                <c:pt idx="271">
                  <c:v>29649.729524233579</c:v>
                </c:pt>
                <c:pt idx="272">
                  <c:v>29547.284559519911</c:v>
                </c:pt>
                <c:pt idx="273">
                  <c:v>29682.51603622939</c:v>
                </c:pt>
                <c:pt idx="274">
                  <c:v>29725.604428225364</c:v>
                </c:pt>
                <c:pt idx="275">
                  <c:v>29833.874704780545</c:v>
                </c:pt>
                <c:pt idx="276">
                  <c:v>30482.304834733459</c:v>
                </c:pt>
                <c:pt idx="277">
                  <c:v>30281.909843124544</c:v>
                </c:pt>
                <c:pt idx="278">
                  <c:v>30177.204422374882</c:v>
                </c:pt>
                <c:pt idx="279">
                  <c:v>29954.580920064898</c:v>
                </c:pt>
                <c:pt idx="280">
                  <c:v>29852.328487890758</c:v>
                </c:pt>
                <c:pt idx="281">
                  <c:v>29873.797260625666</c:v>
                </c:pt>
                <c:pt idx="282">
                  <c:v>30234.132703548908</c:v>
                </c:pt>
                <c:pt idx="283">
                  <c:v>30109.377581162538</c:v>
                </c:pt>
                <c:pt idx="284">
                  <c:v>29980.291289281889</c:v>
                </c:pt>
                <c:pt idx="285">
                  <c:v>29762.671152350733</c:v>
                </c:pt>
                <c:pt idx="286">
                  <c:v>29805.295815655205</c:v>
                </c:pt>
                <c:pt idx="287">
                  <c:v>29741.404506296891</c:v>
                </c:pt>
                <c:pt idx="288">
                  <c:v>28759.853685818085</c:v>
                </c:pt>
                <c:pt idx="289">
                  <c:v>28595.687557037098</c:v>
                </c:pt>
                <c:pt idx="290">
                  <c:v>28514.305308564566</c:v>
                </c:pt>
                <c:pt idx="291">
                  <c:v>30470.378712181406</c:v>
                </c:pt>
                <c:pt idx="292">
                  <c:v>30368.953134828309</c:v>
                </c:pt>
                <c:pt idx="293">
                  <c:v>30368.953134828309</c:v>
                </c:pt>
                <c:pt idx="294">
                  <c:v>31513.722830637205</c:v>
                </c:pt>
                <c:pt idx="295">
                  <c:v>31364.656517317799</c:v>
                </c:pt>
                <c:pt idx="296">
                  <c:v>31298.856538610136</c:v>
                </c:pt>
                <c:pt idx="297">
                  <c:v>27928.265080673878</c:v>
                </c:pt>
                <c:pt idx="298">
                  <c:v>27908.775712159797</c:v>
                </c:pt>
                <c:pt idx="299">
                  <c:v>27773.108052447911</c:v>
                </c:pt>
                <c:pt idx="300">
                  <c:v>29563.054882838544</c:v>
                </c:pt>
                <c:pt idx="301">
                  <c:v>28879.321218403795</c:v>
                </c:pt>
                <c:pt idx="302">
                  <c:v>28324.587068645815</c:v>
                </c:pt>
                <c:pt idx="303">
                  <c:v>28494.060813057167</c:v>
                </c:pt>
                <c:pt idx="304">
                  <c:v>28358.727401914599</c:v>
                </c:pt>
                <c:pt idx="305">
                  <c:v>29061.409892461928</c:v>
                </c:pt>
                <c:pt idx="306">
                  <c:v>29233.738530091803</c:v>
                </c:pt>
                <c:pt idx="307">
                  <c:v>28792.88362477173</c:v>
                </c:pt>
                <c:pt idx="308">
                  <c:v>28662.370932174712</c:v>
                </c:pt>
                <c:pt idx="309">
                  <c:v>28334.915400304566</c:v>
                </c:pt>
                <c:pt idx="310">
                  <c:v>28443.184436751268</c:v>
                </c:pt>
                <c:pt idx="311">
                  <c:v>27833.117576846085</c:v>
                </c:pt>
                <c:pt idx="312">
                  <c:v>28326.772919696203</c:v>
                </c:pt>
                <c:pt idx="313">
                  <c:v>27779.834088081632</c:v>
                </c:pt>
                <c:pt idx="314">
                  <c:v>27438.494403312696</c:v>
                </c:pt>
                <c:pt idx="315">
                  <c:v>28380.186610390367</c:v>
                </c:pt>
                <c:pt idx="316">
                  <c:v>28114.752737342504</c:v>
                </c:pt>
                <c:pt idx="317">
                  <c:v>28303.080030889658</c:v>
                </c:pt>
                <c:pt idx="318">
                  <c:v>28556.663802919156</c:v>
                </c:pt>
                <c:pt idx="319">
                  <c:v>28477.086115033107</c:v>
                </c:pt>
                <c:pt idx="320">
                  <c:v>28054.699302678415</c:v>
                </c:pt>
                <c:pt idx="321">
                  <c:v>28468.25516123289</c:v>
                </c:pt>
                <c:pt idx="322">
                  <c:v>28157.335414758687</c:v>
                </c:pt>
                <c:pt idx="323">
                  <c:v>28421.783258175998</c:v>
                </c:pt>
                <c:pt idx="324">
                  <c:v>28190.106977007054</c:v>
                </c:pt>
                <c:pt idx="325">
                  <c:v>28793.573717538835</c:v>
                </c:pt>
                <c:pt idx="326">
                  <c:v>28666.525993010924</c:v>
                </c:pt>
                <c:pt idx="327">
                  <c:v>28287.146195312998</c:v>
                </c:pt>
                <c:pt idx="328">
                  <c:v>28962.111310032309</c:v>
                </c:pt>
                <c:pt idx="329">
                  <c:v>29392.002391477548</c:v>
                </c:pt>
                <c:pt idx="330">
                  <c:v>29055.225983244811</c:v>
                </c:pt>
                <c:pt idx="331">
                  <c:v>29322.512148168873</c:v>
                </c:pt>
                <c:pt idx="332">
                  <c:v>29052.826666804587</c:v>
                </c:pt>
                <c:pt idx="333">
                  <c:v>29007.187139351554</c:v>
                </c:pt>
                <c:pt idx="334">
                  <c:v>28919.111482528588</c:v>
                </c:pt>
                <c:pt idx="335">
                  <c:v>28921.027781249995</c:v>
                </c:pt>
                <c:pt idx="336">
                  <c:v>29172.330218897008</c:v>
                </c:pt>
                <c:pt idx="337">
                  <c:v>28659.763682258061</c:v>
                </c:pt>
                <c:pt idx="338">
                  <c:v>28983.606022674969</c:v>
                </c:pt>
                <c:pt idx="339">
                  <c:v>29479.596040218235</c:v>
                </c:pt>
                <c:pt idx="340">
                  <c:v>29204.143334465112</c:v>
                </c:pt>
                <c:pt idx="341">
                  <c:v>29301.58326080515</c:v>
                </c:pt>
                <c:pt idx="342">
                  <c:v>29615.069506726286</c:v>
                </c:pt>
                <c:pt idx="343">
                  <c:v>29501.252348923812</c:v>
                </c:pt>
                <c:pt idx="344">
                  <c:v>29351.121615425531</c:v>
                </c:pt>
                <c:pt idx="345">
                  <c:v>29177.120870477658</c:v>
                </c:pt>
                <c:pt idx="346">
                  <c:v>28896.50660330712</c:v>
                </c:pt>
                <c:pt idx="347">
                  <c:v>29399.410069819613</c:v>
                </c:pt>
                <c:pt idx="348">
                  <c:v>30108.298269228977</c:v>
                </c:pt>
                <c:pt idx="349">
                  <c:v>29599.53232941313</c:v>
                </c:pt>
                <c:pt idx="350">
                  <c:v>29247.322107669141</c:v>
                </c:pt>
                <c:pt idx="351">
                  <c:v>29969.11075822464</c:v>
                </c:pt>
                <c:pt idx="352">
                  <c:v>29645.113757041174</c:v>
                </c:pt>
                <c:pt idx="353">
                  <c:v>29958.440173771618</c:v>
                </c:pt>
                <c:pt idx="354">
                  <c:v>30765.113785006914</c:v>
                </c:pt>
                <c:pt idx="355">
                  <c:v>30304.999899157603</c:v>
                </c:pt>
                <c:pt idx="356">
                  <c:v>30955.108264625585</c:v>
                </c:pt>
                <c:pt idx="357">
                  <c:v>30825.348982034102</c:v>
                </c:pt>
                <c:pt idx="358">
                  <c:v>31305.373640442518</c:v>
                </c:pt>
                <c:pt idx="359">
                  <c:v>30929.481098272721</c:v>
                </c:pt>
                <c:pt idx="360">
                  <c:v>31245.594869187458</c:v>
                </c:pt>
                <c:pt idx="361">
                  <c:v>31231.105284329595</c:v>
                </c:pt>
                <c:pt idx="362">
                  <c:v>31089.612399149486</c:v>
                </c:pt>
                <c:pt idx="363">
                  <c:v>31430.258874232488</c:v>
                </c:pt>
                <c:pt idx="364">
                  <c:v>31401.804392775466</c:v>
                </c:pt>
                <c:pt idx="365">
                  <c:v>31230.83325604444</c:v>
                </c:pt>
                <c:pt idx="366">
                  <c:v>32090.999809478144</c:v>
                </c:pt>
                <c:pt idx="367">
                  <c:v>32077.856273037462</c:v>
                </c:pt>
                <c:pt idx="368">
                  <c:v>32290.590710872453</c:v>
                </c:pt>
                <c:pt idx="369">
                  <c:v>31980.905866240766</c:v>
                </c:pt>
                <c:pt idx="370">
                  <c:v>32246.437461157759</c:v>
                </c:pt>
                <c:pt idx="371">
                  <c:v>32187.566767083765</c:v>
                </c:pt>
                <c:pt idx="372">
                  <c:v>31841.59581242222</c:v>
                </c:pt>
                <c:pt idx="373">
                  <c:v>32233.260270154755</c:v>
                </c:pt>
                <c:pt idx="374">
                  <c:v>32567.982187891947</c:v>
                </c:pt>
                <c:pt idx="375">
                  <c:v>32848.418248396541</c:v>
                </c:pt>
                <c:pt idx="376">
                  <c:v>33390.787006191786</c:v>
                </c:pt>
                <c:pt idx="377">
                  <c:v>33691.978414011624</c:v>
                </c:pt>
                <c:pt idx="378">
                  <c:v>34626.921063339185</c:v>
                </c:pt>
                <c:pt idx="379">
                  <c:v>34763.10930600961</c:v>
                </c:pt>
                <c:pt idx="380">
                  <c:v>34709.267549368466</c:v>
                </c:pt>
                <c:pt idx="381">
                  <c:v>34385.497119917098</c:v>
                </c:pt>
                <c:pt idx="382">
                  <c:v>35523.774530902316</c:v>
                </c:pt>
                <c:pt idx="383">
                  <c:v>35415.834874718603</c:v>
                </c:pt>
                <c:pt idx="384">
                  <c:v>35617.409973628783</c:v>
                </c:pt>
                <c:pt idx="385">
                  <c:v>35560.086165161905</c:v>
                </c:pt>
                <c:pt idx="386">
                  <c:v>35728.423877287911</c:v>
                </c:pt>
                <c:pt idx="387">
                  <c:v>36858.784072312796</c:v>
                </c:pt>
                <c:pt idx="388">
                  <c:v>37524.248834570557</c:v>
                </c:pt>
                <c:pt idx="389">
                  <c:v>39396.536254423816</c:v>
                </c:pt>
                <c:pt idx="390">
                  <c:v>39723.730815023773</c:v>
                </c:pt>
                <c:pt idx="391">
                  <c:v>40779.154105201895</c:v>
                </c:pt>
                <c:pt idx="392">
                  <c:v>40444.834153325719</c:v>
                </c:pt>
                <c:pt idx="393">
                  <c:v>40998.476610465943</c:v>
                </c:pt>
                <c:pt idx="394">
                  <c:v>42336.993166045519</c:v>
                </c:pt>
                <c:pt idx="395">
                  <c:v>42189.060003046005</c:v>
                </c:pt>
                <c:pt idx="396">
                  <c:v>43607.866325660696</c:v>
                </c:pt>
                <c:pt idx="397">
                  <c:v>43812.19301430793</c:v>
                </c:pt>
                <c:pt idx="398">
                  <c:v>44064.829371072272</c:v>
                </c:pt>
                <c:pt idx="399">
                  <c:v>45612.218874783153</c:v>
                </c:pt>
                <c:pt idx="400">
                  <c:v>46233.509959315641</c:v>
                </c:pt>
                <c:pt idx="401">
                  <c:v>47174.001410759214</c:v>
                </c:pt>
                <c:pt idx="402">
                  <c:v>48583.721826048648</c:v>
                </c:pt>
                <c:pt idx="403">
                  <c:v>50203.711910301499</c:v>
                </c:pt>
                <c:pt idx="404">
                  <c:v>50374.774259374994</c:v>
                </c:pt>
                <c:pt idx="405">
                  <c:v>50766.466576936422</c:v>
                </c:pt>
                <c:pt idx="406">
                  <c:v>51698.905109100997</c:v>
                </c:pt>
                <c:pt idx="407">
                  <c:v>53253.960889763781</c:v>
                </c:pt>
                <c:pt idx="408">
                  <c:v>54023.052068053439</c:v>
                </c:pt>
                <c:pt idx="409">
                  <c:v>54459.819679354565</c:v>
                </c:pt>
                <c:pt idx="410">
                  <c:v>54712.626197747864</c:v>
                </c:pt>
                <c:pt idx="411">
                  <c:v>57846.778865069609</c:v>
                </c:pt>
                <c:pt idx="412">
                  <c:v>57931.642869444055</c:v>
                </c:pt>
                <c:pt idx="413">
                  <c:v>60865.772929569808</c:v>
                </c:pt>
                <c:pt idx="414">
                  <c:v>62879.037536979238</c:v>
                </c:pt>
                <c:pt idx="415">
                  <c:v>64479.530883944266</c:v>
                </c:pt>
                <c:pt idx="416">
                  <c:v>63469.092257916716</c:v>
                </c:pt>
                <c:pt idx="417">
                  <c:v>63942.423164112901</c:v>
                </c:pt>
                <c:pt idx="418">
                  <c:v>65018.690404506422</c:v>
                </c:pt>
                <c:pt idx="419">
                  <c:v>64243.198000066732</c:v>
                </c:pt>
                <c:pt idx="420">
                  <c:v>65546.426935789044</c:v>
                </c:pt>
                <c:pt idx="421">
                  <c:v>63853.01670541444</c:v>
                </c:pt>
                <c:pt idx="422">
                  <c:v>64595.98712954091</c:v>
                </c:pt>
                <c:pt idx="423">
                  <c:v>64761.077883119455</c:v>
                </c:pt>
                <c:pt idx="424">
                  <c:v>65910.332928901509</c:v>
                </c:pt>
                <c:pt idx="425">
                  <c:v>66327.764206673688</c:v>
                </c:pt>
                <c:pt idx="426">
                  <c:v>67915.811261078867</c:v>
                </c:pt>
                <c:pt idx="427">
                  <c:v>68470.923388720708</c:v>
                </c:pt>
                <c:pt idx="428">
                  <c:v>67997.77593410344</c:v>
                </c:pt>
                <c:pt idx="429">
                  <c:v>68031.664880409124</c:v>
                </c:pt>
                <c:pt idx="430">
                  <c:v>67571.104556166538</c:v>
                </c:pt>
                <c:pt idx="431">
                  <c:v>66809.652777915617</c:v>
                </c:pt>
                <c:pt idx="432">
                  <c:v>67170.49100622542</c:v>
                </c:pt>
                <c:pt idx="433">
                  <c:v>68084.954543401633</c:v>
                </c:pt>
                <c:pt idx="434">
                  <c:v>68501.045741453272</c:v>
                </c:pt>
                <c:pt idx="435">
                  <c:v>68201.793378095972</c:v>
                </c:pt>
                <c:pt idx="436">
                  <c:v>68309.523317733037</c:v>
                </c:pt>
                <c:pt idx="437">
                  <c:v>69791.116055229213</c:v>
                </c:pt>
                <c:pt idx="438">
                  <c:v>69698.696609245293</c:v>
                </c:pt>
                <c:pt idx="439">
                  <c:v>70399.124330745733</c:v>
                </c:pt>
                <c:pt idx="440">
                  <c:v>70054.258932860394</c:v>
                </c:pt>
                <c:pt idx="441">
                  <c:v>69759.164149253731</c:v>
                </c:pt>
                <c:pt idx="442">
                  <c:v>70392.623313815711</c:v>
                </c:pt>
                <c:pt idx="443">
                  <c:v>70307.08476403651</c:v>
                </c:pt>
                <c:pt idx="444">
                  <c:v>69326.415668804213</c:v>
                </c:pt>
                <c:pt idx="445">
                  <c:v>70635.250554855214</c:v>
                </c:pt>
                <c:pt idx="446">
                  <c:v>69200.41450855654</c:v>
                </c:pt>
                <c:pt idx="447">
                  <c:v>70518.135861532763</c:v>
                </c:pt>
                <c:pt idx="448">
                  <c:v>70777.865046342951</c:v>
                </c:pt>
                <c:pt idx="449">
                  <c:v>71105.517866287599</c:v>
                </c:pt>
                <c:pt idx="450">
                  <c:v>71440.193201389746</c:v>
                </c:pt>
                <c:pt idx="451">
                  <c:v>72511.405639765217</c:v>
                </c:pt>
                <c:pt idx="452">
                  <c:v>71710.1263996466</c:v>
                </c:pt>
                <c:pt idx="453">
                  <c:v>71721.828839643247</c:v>
                </c:pt>
                <c:pt idx="454">
                  <c:v>70816.790275111809</c:v>
                </c:pt>
                <c:pt idx="455">
                  <c:v>69873.081867728382</c:v>
                </c:pt>
                <c:pt idx="456">
                  <c:v>69760.254742116696</c:v>
                </c:pt>
                <c:pt idx="457">
                  <c:v>68416.1393692446</c:v>
                </c:pt>
                <c:pt idx="458">
                  <c:v>66717.870788633925</c:v>
                </c:pt>
                <c:pt idx="459">
                  <c:v>66266.022262260129</c:v>
                </c:pt>
                <c:pt idx="460">
                  <c:v>66361.420035293413</c:v>
                </c:pt>
                <c:pt idx="461">
                  <c:v>65439.277953525074</c:v>
                </c:pt>
                <c:pt idx="462">
                  <c:v>63695.194487179484</c:v>
                </c:pt>
                <c:pt idx="463">
                  <c:v>64296.760352608238</c:v>
                </c:pt>
                <c:pt idx="464">
                  <c:v>60724.899704561278</c:v>
                </c:pt>
                <c:pt idx="465">
                  <c:v>61550.516891185376</c:v>
                </c:pt>
                <c:pt idx="466">
                  <c:v>60790.118047118878</c:v>
                </c:pt>
                <c:pt idx="467">
                  <c:v>60780.395274913681</c:v>
                </c:pt>
                <c:pt idx="468">
                  <c:v>59508.836676399609</c:v>
                </c:pt>
                <c:pt idx="469">
                  <c:v>58668.22965179856</c:v>
                </c:pt>
                <c:pt idx="470">
                  <c:v>58258.899776091639</c:v>
                </c:pt>
                <c:pt idx="471">
                  <c:v>59267.033436421378</c:v>
                </c:pt>
                <c:pt idx="472">
                  <c:v>59844.590230613459</c:v>
                </c:pt>
                <c:pt idx="473">
                  <c:v>59016.895093063307</c:v>
                </c:pt>
                <c:pt idx="474">
                  <c:v>60109.431284000471</c:v>
                </c:pt>
                <c:pt idx="475">
                  <c:v>60060.154360960027</c:v>
                </c:pt>
                <c:pt idx="476">
                  <c:v>60021.272027489991</c:v>
                </c:pt>
                <c:pt idx="477">
                  <c:v>60508.883205550977</c:v>
                </c:pt>
                <c:pt idx="478">
                  <c:v>60539.920831772972</c:v>
                </c:pt>
                <c:pt idx="479">
                  <c:v>60999.917871104648</c:v>
                </c:pt>
                <c:pt idx="480">
                  <c:v>58620.91001820613</c:v>
                </c:pt>
                <c:pt idx="481">
                  <c:v>58377.805148722087</c:v>
                </c:pt>
                <c:pt idx="482">
                  <c:v>59207.64957574365</c:v>
                </c:pt>
                <c:pt idx="483">
                  <c:v>59135.529577028101</c:v>
                </c:pt>
                <c:pt idx="484">
                  <c:v>59249.990554642332</c:v>
                </c:pt>
                <c:pt idx="485">
                  <c:v>58845.681118595181</c:v>
                </c:pt>
                <c:pt idx="486">
                  <c:v>59944.635287042271</c:v>
                </c:pt>
                <c:pt idx="487">
                  <c:v>58995.829743028095</c:v>
                </c:pt>
                <c:pt idx="488">
                  <c:v>59107.073207470741</c:v>
                </c:pt>
                <c:pt idx="489">
                  <c:v>58962.36436714189</c:v>
                </c:pt>
                <c:pt idx="490">
                  <c:v>56193.648329104726</c:v>
                </c:pt>
                <c:pt idx="491">
                  <c:v>56465.979358601544</c:v>
                </c:pt>
                <c:pt idx="492">
                  <c:v>55795.46142655523</c:v>
                </c:pt>
                <c:pt idx="493">
                  <c:v>55321.312288602734</c:v>
                </c:pt>
                <c:pt idx="494">
                  <c:v>53821.384200883105</c:v>
                </c:pt>
                <c:pt idx="495">
                  <c:v>55129.152497837131</c:v>
                </c:pt>
                <c:pt idx="496">
                  <c:v>54455.747514548981</c:v>
                </c:pt>
                <c:pt idx="497">
                  <c:v>54534.355349013902</c:v>
                </c:pt>
                <c:pt idx="498">
                  <c:v>54777.312038233074</c:v>
                </c:pt>
                <c:pt idx="499">
                  <c:v>54806.060236310928</c:v>
                </c:pt>
                <c:pt idx="500">
                  <c:v>55073.359918273833</c:v>
                </c:pt>
                <c:pt idx="501">
                  <c:v>53655.071293215464</c:v>
                </c:pt>
                <c:pt idx="502">
                  <c:v>54680.209177649056</c:v>
                </c:pt>
                <c:pt idx="503">
                  <c:v>53217.107987134681</c:v>
                </c:pt>
                <c:pt idx="504">
                  <c:v>53402.725034135685</c:v>
                </c:pt>
                <c:pt idx="505">
                  <c:v>52657.305599112427</c:v>
                </c:pt>
                <c:pt idx="506">
                  <c:v>52418.898684473672</c:v>
                </c:pt>
                <c:pt idx="507">
                  <c:v>52848.692643305105</c:v>
                </c:pt>
                <c:pt idx="508">
                  <c:v>52947.464582766908</c:v>
                </c:pt>
                <c:pt idx="509">
                  <c:v>53757.551144564408</c:v>
                </c:pt>
                <c:pt idx="510">
                  <c:v>53424.126705161754</c:v>
                </c:pt>
                <c:pt idx="511">
                  <c:v>53030.744889839341</c:v>
                </c:pt>
                <c:pt idx="512">
                  <c:v>52394.913547280463</c:v>
                </c:pt>
                <c:pt idx="513">
                  <c:v>51661.323765713692</c:v>
                </c:pt>
                <c:pt idx="514">
                  <c:v>52300.880822117855</c:v>
                </c:pt>
                <c:pt idx="515">
                  <c:v>51517.955896774845</c:v>
                </c:pt>
                <c:pt idx="516">
                  <c:v>51904.745098329375</c:v>
                </c:pt>
                <c:pt idx="517">
                  <c:v>50767.255179054053</c:v>
                </c:pt>
                <c:pt idx="518">
                  <c:v>51056.487875445921</c:v>
                </c:pt>
                <c:pt idx="519">
                  <c:v>50768.76029792746</c:v>
                </c:pt>
                <c:pt idx="520">
                  <c:v>51453.532775879547</c:v>
                </c:pt>
                <c:pt idx="521">
                  <c:v>51812.24518526037</c:v>
                </c:pt>
                <c:pt idx="522">
                  <c:v>51460.580412546937</c:v>
                </c:pt>
                <c:pt idx="523">
                  <c:v>52128.141519440513</c:v>
                </c:pt>
                <c:pt idx="524">
                  <c:v>51643.762317651206</c:v>
                </c:pt>
                <c:pt idx="525">
                  <c:v>50851.616004478208</c:v>
                </c:pt>
                <c:pt idx="526">
                  <c:v>51580.278985671182</c:v>
                </c:pt>
                <c:pt idx="527">
                  <c:v>50740.581752475737</c:v>
                </c:pt>
                <c:pt idx="528">
                  <c:v>52099.776507275463</c:v>
                </c:pt>
                <c:pt idx="529">
                  <c:v>52065.958462903873</c:v>
                </c:pt>
                <c:pt idx="530">
                  <c:v>51201.910066205724</c:v>
                </c:pt>
                <c:pt idx="531">
                  <c:v>51881.290250322192</c:v>
                </c:pt>
                <c:pt idx="532">
                  <c:v>52962.315599702823</c:v>
                </c:pt>
                <c:pt idx="533">
                  <c:v>52680.409707397885</c:v>
                </c:pt>
                <c:pt idx="534">
                  <c:v>52958.379388850379</c:v>
                </c:pt>
                <c:pt idx="535">
                  <c:v>53192.770327941602</c:v>
                </c:pt>
                <c:pt idx="536">
                  <c:v>53657.8805811356</c:v>
                </c:pt>
                <c:pt idx="537">
                  <c:v>53020.304449636038</c:v>
                </c:pt>
                <c:pt idx="538">
                  <c:v>53244.753912304055</c:v>
                </c:pt>
                <c:pt idx="539">
                  <c:v>53168.735402835213</c:v>
                </c:pt>
                <c:pt idx="540">
                  <c:v>53305.126869938467</c:v>
                </c:pt>
                <c:pt idx="541">
                  <c:v>52827.45199338402</c:v>
                </c:pt>
                <c:pt idx="542">
                  <c:v>52596.646458296367</c:v>
                </c:pt>
                <c:pt idx="543">
                  <c:v>53116.499544900762</c:v>
                </c:pt>
                <c:pt idx="544">
                  <c:v>53211.272398705623</c:v>
                </c:pt>
                <c:pt idx="545">
                  <c:v>53485.145271000591</c:v>
                </c:pt>
                <c:pt idx="546">
                  <c:v>53832.199611007636</c:v>
                </c:pt>
                <c:pt idx="547">
                  <c:v>54138.664345594676</c:v>
                </c:pt>
                <c:pt idx="548">
                  <c:v>54025.897515818768</c:v>
                </c:pt>
                <c:pt idx="549">
                  <c:v>54302.690311614722</c:v>
                </c:pt>
                <c:pt idx="550">
                  <c:v>54263.181501853833</c:v>
                </c:pt>
                <c:pt idx="551">
                  <c:v>54303.837403559977</c:v>
                </c:pt>
                <c:pt idx="552">
                  <c:v>54099.912518021549</c:v>
                </c:pt>
                <c:pt idx="553">
                  <c:v>54889.089269230746</c:v>
                </c:pt>
                <c:pt idx="554">
                  <c:v>54240.708404999998</c:v>
                </c:pt>
                <c:pt idx="555">
                  <c:v>54295.431833640418</c:v>
                </c:pt>
                <c:pt idx="556">
                  <c:v>55052.93622925532</c:v>
                </c:pt>
                <c:pt idx="557">
                  <c:v>55663.679296753049</c:v>
                </c:pt>
                <c:pt idx="558">
                  <c:v>55563.622510971029</c:v>
                </c:pt>
                <c:pt idx="559">
                  <c:v>54984.165004745475</c:v>
                </c:pt>
                <c:pt idx="560">
                  <c:v>54730.197153157897</c:v>
                </c:pt>
                <c:pt idx="561">
                  <c:v>55386.439076967261</c:v>
                </c:pt>
                <c:pt idx="562">
                  <c:v>55095.045180876448</c:v>
                </c:pt>
                <c:pt idx="563">
                  <c:v>54827.114525671437</c:v>
                </c:pt>
                <c:pt idx="564">
                  <c:v>55139.107410922283</c:v>
                </c:pt>
                <c:pt idx="565">
                  <c:v>54337.471060965239</c:v>
                </c:pt>
                <c:pt idx="566">
                  <c:v>54880.35848211596</c:v>
                </c:pt>
                <c:pt idx="567">
                  <c:v>55396.150798173301</c:v>
                </c:pt>
                <c:pt idx="568">
                  <c:v>54258.969846067725</c:v>
                </c:pt>
                <c:pt idx="569">
                  <c:v>55232.042571308877</c:v>
                </c:pt>
                <c:pt idx="570">
                  <c:v>55341.511877856217</c:v>
                </c:pt>
                <c:pt idx="571">
                  <c:v>55645.49750549045</c:v>
                </c:pt>
                <c:pt idx="572">
                  <c:v>55696.920392932829</c:v>
                </c:pt>
                <c:pt idx="573">
                  <c:v>56312.232129684198</c:v>
                </c:pt>
                <c:pt idx="574">
                  <c:v>55516.108550597426</c:v>
                </c:pt>
                <c:pt idx="575">
                  <c:v>55300.783785479907</c:v>
                </c:pt>
                <c:pt idx="576">
                  <c:v>55482.326301524605</c:v>
                </c:pt>
                <c:pt idx="577">
                  <c:v>55092.072321711785</c:v>
                </c:pt>
                <c:pt idx="578">
                  <c:v>55343.644566126241</c:v>
                </c:pt>
                <c:pt idx="579">
                  <c:v>54907.355132408906</c:v>
                </c:pt>
                <c:pt idx="580">
                  <c:v>55130.080566913479</c:v>
                </c:pt>
                <c:pt idx="581">
                  <c:v>55735.788538811343</c:v>
                </c:pt>
                <c:pt idx="582">
                  <c:v>56365.547323360021</c:v>
                </c:pt>
                <c:pt idx="583">
                  <c:v>56670.702107295743</c:v>
                </c:pt>
                <c:pt idx="584">
                  <c:v>56433.179594486071</c:v>
                </c:pt>
                <c:pt idx="585">
                  <c:v>56580.620800605837</c:v>
                </c:pt>
                <c:pt idx="586">
                  <c:v>56245.57852921528</c:v>
                </c:pt>
                <c:pt idx="587">
                  <c:v>56757.495456643286</c:v>
                </c:pt>
                <c:pt idx="588">
                  <c:v>56156.256105069857</c:v>
                </c:pt>
                <c:pt idx="589">
                  <c:v>55851.382974695363</c:v>
                </c:pt>
                <c:pt idx="590">
                  <c:v>56181.400114830612</c:v>
                </c:pt>
                <c:pt idx="591">
                  <c:v>56118.020922684482</c:v>
                </c:pt>
                <c:pt idx="592">
                  <c:v>55127.11637785958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Scotland</c:v>
                </c:pt>
              </c:strCache>
            </c:strRef>
          </c:tx>
          <c:spPr>
            <a:ln w="31750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Sheet1!$E$2:$E$594</c:f>
              <c:numCache>
                <c:formatCode>0.000</c:formatCode>
                <c:ptCount val="593"/>
                <c:pt idx="0">
                  <c:v>18022.535249999997</c:v>
                </c:pt>
                <c:pt idx="1">
                  <c:v>17920.999840140841</c:v>
                </c:pt>
                <c:pt idx="2">
                  <c:v>17820.602081932768</c:v>
                </c:pt>
                <c:pt idx="3">
                  <c:v>18626.413300924138</c:v>
                </c:pt>
                <c:pt idx="4">
                  <c:v>18575.171448651996</c:v>
                </c:pt>
                <c:pt idx="5">
                  <c:v>18524.210758806581</c:v>
                </c:pt>
                <c:pt idx="6">
                  <c:v>18046.361734999999</c:v>
                </c:pt>
                <c:pt idx="7">
                  <c:v>18070.948058889644</c:v>
                </c:pt>
                <c:pt idx="8">
                  <c:v>17973.002540955287</c:v>
                </c:pt>
                <c:pt idx="9">
                  <c:v>18423.891977292227</c:v>
                </c:pt>
                <c:pt idx="10">
                  <c:v>18301.229580639152</c:v>
                </c:pt>
                <c:pt idx="11">
                  <c:v>18180.18970246032</c:v>
                </c:pt>
                <c:pt idx="12">
                  <c:v>17629.438176462139</c:v>
                </c:pt>
                <c:pt idx="13">
                  <c:v>17515.109783618678</c:v>
                </c:pt>
                <c:pt idx="14">
                  <c:v>17379.857970617759</c:v>
                </c:pt>
                <c:pt idx="15">
                  <c:v>17310.105056750628</c:v>
                </c:pt>
                <c:pt idx="16">
                  <c:v>17201.781495694617</c:v>
                </c:pt>
                <c:pt idx="17">
                  <c:v>17094.805242611939</c:v>
                </c:pt>
                <c:pt idx="18">
                  <c:v>18843.862159950557</c:v>
                </c:pt>
                <c:pt idx="19">
                  <c:v>18820.59813259259</c:v>
                </c:pt>
                <c:pt idx="20">
                  <c:v>18797.391476448829</c:v>
                </c:pt>
                <c:pt idx="21">
                  <c:v>17895.069468312882</c:v>
                </c:pt>
                <c:pt idx="22">
                  <c:v>17785.95319106707</c:v>
                </c:pt>
                <c:pt idx="23">
                  <c:v>17699.61361246966</c:v>
                </c:pt>
                <c:pt idx="24">
                  <c:v>18461.644067967427</c:v>
                </c:pt>
                <c:pt idx="25">
                  <c:v>18372.99271590036</c:v>
                </c:pt>
                <c:pt idx="26">
                  <c:v>18307.060923857654</c:v>
                </c:pt>
                <c:pt idx="27">
                  <c:v>19982.443656024876</c:v>
                </c:pt>
                <c:pt idx="28">
                  <c:v>19888.186846326647</c:v>
                </c:pt>
                <c:pt idx="29">
                  <c:v>19771.608963288392</c:v>
                </c:pt>
                <c:pt idx="30">
                  <c:v>20894.270997949763</c:v>
                </c:pt>
                <c:pt idx="31">
                  <c:v>20724.792554165699</c:v>
                </c:pt>
                <c:pt idx="32">
                  <c:v>20605.410108577187</c:v>
                </c:pt>
                <c:pt idx="33">
                  <c:v>20460.832795670452</c:v>
                </c:pt>
                <c:pt idx="34">
                  <c:v>20391.316942457532</c:v>
                </c:pt>
                <c:pt idx="35">
                  <c:v>20299.36060900789</c:v>
                </c:pt>
                <c:pt idx="36">
                  <c:v>23254.626240739082</c:v>
                </c:pt>
                <c:pt idx="37">
                  <c:v>23099.422951034481</c:v>
                </c:pt>
                <c:pt idx="38">
                  <c:v>22971.660655951324</c:v>
                </c:pt>
                <c:pt idx="39">
                  <c:v>23394.811063680776</c:v>
                </c:pt>
                <c:pt idx="40">
                  <c:v>23218.341583674566</c:v>
                </c:pt>
                <c:pt idx="41">
                  <c:v>23093.913172186491</c:v>
                </c:pt>
                <c:pt idx="42">
                  <c:v>26774.502795208111</c:v>
                </c:pt>
                <c:pt idx="43">
                  <c:v>26689.052254372342</c:v>
                </c:pt>
                <c:pt idx="44">
                  <c:v>26463.828184715185</c:v>
                </c:pt>
                <c:pt idx="45">
                  <c:v>25633.523166778694</c:v>
                </c:pt>
                <c:pt idx="46">
                  <c:v>25449.298667633469</c:v>
                </c:pt>
                <c:pt idx="47">
                  <c:v>25267.703264296641</c:v>
                </c:pt>
                <c:pt idx="48">
                  <c:v>25567.856658944998</c:v>
                </c:pt>
                <c:pt idx="49">
                  <c:v>25140.468691194688</c:v>
                </c:pt>
                <c:pt idx="50">
                  <c:v>24919.938264078944</c:v>
                </c:pt>
                <c:pt idx="51">
                  <c:v>24720.131511418473</c:v>
                </c:pt>
                <c:pt idx="52">
                  <c:v>24375.520012653345</c:v>
                </c:pt>
                <c:pt idx="53">
                  <c:v>24128.849616941116</c:v>
                </c:pt>
                <c:pt idx="54">
                  <c:v>24127.742302192342</c:v>
                </c:pt>
                <c:pt idx="55">
                  <c:v>24105.768037800546</c:v>
                </c:pt>
                <c:pt idx="56">
                  <c:v>23845.165140094592</c:v>
                </c:pt>
                <c:pt idx="57">
                  <c:v>23328.723375052999</c:v>
                </c:pt>
                <c:pt idx="58">
                  <c:v>22923.710816458326</c:v>
                </c:pt>
                <c:pt idx="59">
                  <c:v>22590.346330675784</c:v>
                </c:pt>
                <c:pt idx="60">
                  <c:v>22876.087063486237</c:v>
                </c:pt>
                <c:pt idx="61">
                  <c:v>22500.761598949957</c:v>
                </c:pt>
                <c:pt idx="62">
                  <c:v>22066.314070088494</c:v>
                </c:pt>
                <c:pt idx="63">
                  <c:v>22175.675637931836</c:v>
                </c:pt>
                <c:pt idx="64">
                  <c:v>21285.351114178437</c:v>
                </c:pt>
                <c:pt idx="65">
                  <c:v>20881.690188599565</c:v>
                </c:pt>
                <c:pt idx="66">
                  <c:v>22273.992514537906</c:v>
                </c:pt>
                <c:pt idx="67">
                  <c:v>22146.07295953697</c:v>
                </c:pt>
                <c:pt idx="68">
                  <c:v>21956.925005434165</c:v>
                </c:pt>
                <c:pt idx="69">
                  <c:v>22027.82148590526</c:v>
                </c:pt>
                <c:pt idx="70">
                  <c:v>21768.131496126905</c:v>
                </c:pt>
                <c:pt idx="71">
                  <c:v>21499.757272202052</c:v>
                </c:pt>
                <c:pt idx="72">
                  <c:v>22440.97289154158</c:v>
                </c:pt>
                <c:pt idx="73">
                  <c:v>22156.341059138849</c:v>
                </c:pt>
                <c:pt idx="74">
                  <c:v>22038.644692290836</c:v>
                </c:pt>
                <c:pt idx="75">
                  <c:v>22912.578188120522</c:v>
                </c:pt>
                <c:pt idx="76">
                  <c:v>22661.602782709408</c:v>
                </c:pt>
                <c:pt idx="77">
                  <c:v>22545.389435105772</c:v>
                </c:pt>
                <c:pt idx="78">
                  <c:v>23308.50596238963</c:v>
                </c:pt>
                <c:pt idx="79">
                  <c:v>22984.980958495267</c:v>
                </c:pt>
                <c:pt idx="80">
                  <c:v>22684.430148950811</c:v>
                </c:pt>
                <c:pt idx="81">
                  <c:v>22318.784871045871</c:v>
                </c:pt>
                <c:pt idx="82">
                  <c:v>22009.175671990346</c:v>
                </c:pt>
                <c:pt idx="83">
                  <c:v>21720.960276285714</c:v>
                </c:pt>
                <c:pt idx="84">
                  <c:v>21445.104874707074</c:v>
                </c:pt>
                <c:pt idx="85">
                  <c:v>21235.704080410684</c:v>
                </c:pt>
                <c:pt idx="86">
                  <c:v>21030.353130827643</c:v>
                </c:pt>
                <c:pt idx="87">
                  <c:v>20871.638202254569</c:v>
                </c:pt>
                <c:pt idx="88">
                  <c:v>20710.822057603189</c:v>
                </c:pt>
                <c:pt idx="89">
                  <c:v>20496.494378357842</c:v>
                </c:pt>
                <c:pt idx="90">
                  <c:v>21453.817717026654</c:v>
                </c:pt>
                <c:pt idx="91">
                  <c:v>21349.278269569571</c:v>
                </c:pt>
                <c:pt idx="92">
                  <c:v>21234.311773772213</c:v>
                </c:pt>
                <c:pt idx="93">
                  <c:v>21658.129788418228</c:v>
                </c:pt>
                <c:pt idx="94">
                  <c:v>21554.115291035218</c:v>
                </c:pt>
                <c:pt idx="95">
                  <c:v>21439.709158917198</c:v>
                </c:pt>
                <c:pt idx="96">
                  <c:v>21125.225018153033</c:v>
                </c:pt>
                <c:pt idx="97">
                  <c:v>21003.306090975864</c:v>
                </c:pt>
                <c:pt idx="98">
                  <c:v>20871.898545046919</c:v>
                </c:pt>
                <c:pt idx="99">
                  <c:v>21651.051841649536</c:v>
                </c:pt>
                <c:pt idx="100">
                  <c:v>21529.354565074093</c:v>
                </c:pt>
                <c:pt idx="101">
                  <c:v>21365.591726090261</c:v>
                </c:pt>
                <c:pt idx="102">
                  <c:v>22722.782499116609</c:v>
                </c:pt>
                <c:pt idx="103">
                  <c:v>22574.639985330989</c:v>
                </c:pt>
                <c:pt idx="104">
                  <c:v>22484.43163374126</c:v>
                </c:pt>
                <c:pt idx="105">
                  <c:v>23488.072862580804</c:v>
                </c:pt>
                <c:pt idx="106">
                  <c:v>23325.686185999999</c:v>
                </c:pt>
                <c:pt idx="107">
                  <c:v>23131.495850465228</c:v>
                </c:pt>
                <c:pt idx="108">
                  <c:v>23375.908970125485</c:v>
                </c:pt>
                <c:pt idx="109">
                  <c:v>23185.678978506457</c:v>
                </c:pt>
                <c:pt idx="110">
                  <c:v>22998.52012635328</c:v>
                </c:pt>
                <c:pt idx="111">
                  <c:v>23564.664079831935</c:v>
                </c:pt>
                <c:pt idx="112">
                  <c:v>23379.115543770262</c:v>
                </c:pt>
                <c:pt idx="113">
                  <c:v>22985.205127049179</c:v>
                </c:pt>
                <c:pt idx="114">
                  <c:v>24023.09563219118</c:v>
                </c:pt>
                <c:pt idx="115">
                  <c:v>23835.821608207014</c:v>
                </c:pt>
                <c:pt idx="116">
                  <c:v>23600.734173820754</c:v>
                </c:pt>
                <c:pt idx="117">
                  <c:v>23309.369784104412</c:v>
                </c:pt>
                <c:pt idx="118">
                  <c:v>23103.439298001682</c:v>
                </c:pt>
                <c:pt idx="119">
                  <c:v>22939.379787531325</c:v>
                </c:pt>
                <c:pt idx="120">
                  <c:v>23464.201669078677</c:v>
                </c:pt>
                <c:pt idx="121">
                  <c:v>23134.118446241959</c:v>
                </c:pt>
                <c:pt idx="122">
                  <c:v>22822.238974722441</c:v>
                </c:pt>
                <c:pt idx="123">
                  <c:v>22253.770805866559</c:v>
                </c:pt>
                <c:pt idx="124">
                  <c:v>22050.848883624618</c:v>
                </c:pt>
                <c:pt idx="125">
                  <c:v>21843.370064621751</c:v>
                </c:pt>
                <c:pt idx="126">
                  <c:v>23209.819637569988</c:v>
                </c:pt>
                <c:pt idx="127">
                  <c:v>23157.954118826812</c:v>
                </c:pt>
                <c:pt idx="128">
                  <c:v>23012.252705051815</c:v>
                </c:pt>
                <c:pt idx="129">
                  <c:v>22515.193715924976</c:v>
                </c:pt>
                <c:pt idx="130">
                  <c:v>22334.480741919007</c:v>
                </c:pt>
                <c:pt idx="131">
                  <c:v>22212.92152162554</c:v>
                </c:pt>
                <c:pt idx="132">
                  <c:v>22704.416365488636</c:v>
                </c:pt>
                <c:pt idx="133">
                  <c:v>22501.553460150106</c:v>
                </c:pt>
                <c:pt idx="134">
                  <c:v>22168.784007570423</c:v>
                </c:pt>
                <c:pt idx="135">
                  <c:v>22635.292277002052</c:v>
                </c:pt>
                <c:pt idx="136">
                  <c:v>22489.059514926892</c:v>
                </c:pt>
                <c:pt idx="137">
                  <c:v>22359.812046450304</c:v>
                </c:pt>
                <c:pt idx="138">
                  <c:v>22484.189472854254</c:v>
                </c:pt>
                <c:pt idx="139">
                  <c:v>22318.919787454059</c:v>
                </c:pt>
                <c:pt idx="140">
                  <c:v>22192.866087657807</c:v>
                </c:pt>
                <c:pt idx="141">
                  <c:v>22094.375742130389</c:v>
                </c:pt>
                <c:pt idx="142">
                  <c:v>21864.001019501466</c:v>
                </c:pt>
                <c:pt idx="143">
                  <c:v>21729.475106492871</c:v>
                </c:pt>
                <c:pt idx="144">
                  <c:v>21506.930754620087</c:v>
                </c:pt>
                <c:pt idx="145">
                  <c:v>21500.008665545542</c:v>
                </c:pt>
                <c:pt idx="146">
                  <c:v>21314.782043347161</c:v>
                </c:pt>
                <c:pt idx="147">
                  <c:v>21833.421661792305</c:v>
                </c:pt>
                <c:pt idx="148">
                  <c:v>21677.468649922357</c:v>
                </c:pt>
                <c:pt idx="149">
                  <c:v>21617.048328507273</c:v>
                </c:pt>
                <c:pt idx="150">
                  <c:v>21796.171350696593</c:v>
                </c:pt>
                <c:pt idx="151">
                  <c:v>21789.425398560816</c:v>
                </c:pt>
                <c:pt idx="152">
                  <c:v>21802.921481186127</c:v>
                </c:pt>
                <c:pt idx="153">
                  <c:v>22398.254021463788</c:v>
                </c:pt>
                <c:pt idx="154">
                  <c:v>22288.357650919959</c:v>
                </c:pt>
                <c:pt idx="155">
                  <c:v>22329.44218115207</c:v>
                </c:pt>
                <c:pt idx="156">
                  <c:v>22836.105912104937</c:v>
                </c:pt>
                <c:pt idx="157">
                  <c:v>22738.426265673694</c:v>
                </c:pt>
                <c:pt idx="158">
                  <c:v>22696.818898307411</c:v>
                </c:pt>
                <c:pt idx="159">
                  <c:v>24007.377147473686</c:v>
                </c:pt>
                <c:pt idx="160">
                  <c:v>23906.717285220129</c:v>
                </c:pt>
                <c:pt idx="161">
                  <c:v>23849.575445279352</c:v>
                </c:pt>
                <c:pt idx="162">
                  <c:v>23186.917000430905</c:v>
                </c:pt>
                <c:pt idx="163">
                  <c:v>23084.016481198229</c:v>
                </c:pt>
                <c:pt idx="164">
                  <c:v>22982.025244904271</c:v>
                </c:pt>
                <c:pt idx="165">
                  <c:v>23958.051741943058</c:v>
                </c:pt>
                <c:pt idx="166">
                  <c:v>23873.963815384614</c:v>
                </c:pt>
                <c:pt idx="167">
                  <c:v>23811.284213768959</c:v>
                </c:pt>
                <c:pt idx="168">
                  <c:v>23124.443831260942</c:v>
                </c:pt>
                <c:pt idx="169">
                  <c:v>23030.332722645348</c:v>
                </c:pt>
                <c:pt idx="170">
                  <c:v>22956.92395418719</c:v>
                </c:pt>
                <c:pt idx="171">
                  <c:v>23684.71579761224</c:v>
                </c:pt>
                <c:pt idx="172">
                  <c:v>23596.994627991451</c:v>
                </c:pt>
                <c:pt idx="173">
                  <c:v>23536.644258098888</c:v>
                </c:pt>
                <c:pt idx="174">
                  <c:v>24417.17590685633</c:v>
                </c:pt>
                <c:pt idx="175">
                  <c:v>24190.071395885006</c:v>
                </c:pt>
                <c:pt idx="176">
                  <c:v>24142.439750379748</c:v>
                </c:pt>
                <c:pt idx="177">
                  <c:v>23826.164065739446</c:v>
                </c:pt>
                <c:pt idx="178">
                  <c:v>23753.118412249161</c:v>
                </c:pt>
                <c:pt idx="179">
                  <c:v>23772.995498786608</c:v>
                </c:pt>
                <c:pt idx="180">
                  <c:v>23520.290287145635</c:v>
                </c:pt>
                <c:pt idx="181">
                  <c:v>23332.231721298591</c:v>
                </c:pt>
                <c:pt idx="182">
                  <c:v>23115.543417959569</c:v>
                </c:pt>
                <c:pt idx="183">
                  <c:v>23756.965884327361</c:v>
                </c:pt>
                <c:pt idx="184">
                  <c:v>23649.439680910538</c:v>
                </c:pt>
                <c:pt idx="185">
                  <c:v>23599.175196997872</c:v>
                </c:pt>
                <c:pt idx="186">
                  <c:v>23483.39393971254</c:v>
                </c:pt>
                <c:pt idx="187">
                  <c:v>23421.054162861692</c:v>
                </c:pt>
                <c:pt idx="188">
                  <c:v>23433.495625896412</c:v>
                </c:pt>
                <c:pt idx="189">
                  <c:v>23873.684513643595</c:v>
                </c:pt>
                <c:pt idx="190">
                  <c:v>23791.666041477274</c:v>
                </c:pt>
                <c:pt idx="191">
                  <c:v>23760.270335431513</c:v>
                </c:pt>
                <c:pt idx="192">
                  <c:v>23868.277248077429</c:v>
                </c:pt>
                <c:pt idx="193">
                  <c:v>23780.59530594332</c:v>
                </c:pt>
                <c:pt idx="194">
                  <c:v>23749.436245007859</c:v>
                </c:pt>
                <c:pt idx="195">
                  <c:v>24144.455341253568</c:v>
                </c:pt>
                <c:pt idx="196">
                  <c:v>24100.670059546628</c:v>
                </c:pt>
                <c:pt idx="197">
                  <c:v>24113.163926866251</c:v>
                </c:pt>
                <c:pt idx="198">
                  <c:v>24182.112407031451</c:v>
                </c:pt>
                <c:pt idx="199">
                  <c:v>24106.91537441047</c:v>
                </c:pt>
                <c:pt idx="200">
                  <c:v>23988.805164994839</c:v>
                </c:pt>
                <c:pt idx="201">
                  <c:v>24415.329489894437</c:v>
                </c:pt>
                <c:pt idx="202">
                  <c:v>24209.634857990808</c:v>
                </c:pt>
                <c:pt idx="203">
                  <c:v>24129.552096374046</c:v>
                </c:pt>
                <c:pt idx="204">
                  <c:v>24494.21876</c:v>
                </c:pt>
                <c:pt idx="205">
                  <c:v>24395.277204796763</c:v>
                </c:pt>
                <c:pt idx="206">
                  <c:v>24346.105570219195</c:v>
                </c:pt>
                <c:pt idx="207">
                  <c:v>24808.420113682765</c:v>
                </c:pt>
                <c:pt idx="208">
                  <c:v>24783.735118544777</c:v>
                </c:pt>
                <c:pt idx="209">
                  <c:v>24783.735118544777</c:v>
                </c:pt>
                <c:pt idx="210">
                  <c:v>24509.523485333659</c:v>
                </c:pt>
                <c:pt idx="211">
                  <c:v>24436.506037015886</c:v>
                </c:pt>
                <c:pt idx="212">
                  <c:v>24363.922355717819</c:v>
                </c:pt>
                <c:pt idx="213">
                  <c:v>25212.922603399849</c:v>
                </c:pt>
                <c:pt idx="214">
                  <c:v>25089.29954577102</c:v>
                </c:pt>
                <c:pt idx="215">
                  <c:v>25113.927079067482</c:v>
                </c:pt>
                <c:pt idx="216">
                  <c:v>24031.430221877297</c:v>
                </c:pt>
                <c:pt idx="217">
                  <c:v>23937.44271673185</c:v>
                </c:pt>
                <c:pt idx="218">
                  <c:v>23844.187522315555</c:v>
                </c:pt>
                <c:pt idx="219">
                  <c:v>25152.361688236702</c:v>
                </c:pt>
                <c:pt idx="220">
                  <c:v>25056.314483699283</c:v>
                </c:pt>
                <c:pt idx="221">
                  <c:v>24966.934051533884</c:v>
                </c:pt>
                <c:pt idx="222">
                  <c:v>26410.454320099787</c:v>
                </c:pt>
                <c:pt idx="223">
                  <c:v>26112.662023326284</c:v>
                </c:pt>
                <c:pt idx="224">
                  <c:v>25996.632888985027</c:v>
                </c:pt>
                <c:pt idx="225">
                  <c:v>26548.736578541662</c:v>
                </c:pt>
                <c:pt idx="226">
                  <c:v>26426.392170345622</c:v>
                </c:pt>
                <c:pt idx="227">
                  <c:v>26359.582169455298</c:v>
                </c:pt>
                <c:pt idx="228">
                  <c:v>26593.973937622748</c:v>
                </c:pt>
                <c:pt idx="229">
                  <c:v>26401.045539072773</c:v>
                </c:pt>
                <c:pt idx="230">
                  <c:v>26287.813063848756</c:v>
                </c:pt>
                <c:pt idx="231">
                  <c:v>27392.52415289421</c:v>
                </c:pt>
                <c:pt idx="232">
                  <c:v>27223.471766674011</c:v>
                </c:pt>
                <c:pt idx="233">
                  <c:v>27127.803954623323</c:v>
                </c:pt>
                <c:pt idx="234">
                  <c:v>28078.153226174272</c:v>
                </c:pt>
                <c:pt idx="235">
                  <c:v>28004.39275360114</c:v>
                </c:pt>
                <c:pt idx="236">
                  <c:v>27809.579586619566</c:v>
                </c:pt>
                <c:pt idx="237">
                  <c:v>29503.00226203883</c:v>
                </c:pt>
                <c:pt idx="238">
                  <c:v>29250.570157122991</c:v>
                </c:pt>
                <c:pt idx="239">
                  <c:v>29175.68070931299</c:v>
                </c:pt>
                <c:pt idx="240">
                  <c:v>28340.001639138733</c:v>
                </c:pt>
                <c:pt idx="241">
                  <c:v>28172.662953795862</c:v>
                </c:pt>
                <c:pt idx="242">
                  <c:v>27896.172003946544</c:v>
                </c:pt>
                <c:pt idx="243">
                  <c:v>27931.178144346501</c:v>
                </c:pt>
                <c:pt idx="244">
                  <c:v>27684.347086232174</c:v>
                </c:pt>
                <c:pt idx="245">
                  <c:v>27579.104470258102</c:v>
                </c:pt>
                <c:pt idx="246">
                  <c:v>28519.000417383046</c:v>
                </c:pt>
                <c:pt idx="247">
                  <c:v>28225.571841660076</c:v>
                </c:pt>
                <c:pt idx="248">
                  <c:v>27965.504820182316</c:v>
                </c:pt>
                <c:pt idx="249">
                  <c:v>28992.302476780151</c:v>
                </c:pt>
                <c:pt idx="250">
                  <c:v>29054.481327870933</c:v>
                </c:pt>
                <c:pt idx="251">
                  <c:v>29077.157996224389</c:v>
                </c:pt>
                <c:pt idx="252">
                  <c:v>30723.260783820086</c:v>
                </c:pt>
                <c:pt idx="253">
                  <c:v>30556.67455183966</c:v>
                </c:pt>
                <c:pt idx="254">
                  <c:v>30438.786146932871</c:v>
                </c:pt>
                <c:pt idx="255">
                  <c:v>28541.145314282989</c:v>
                </c:pt>
                <c:pt idx="256">
                  <c:v>28454.44352483387</c:v>
                </c:pt>
                <c:pt idx="257">
                  <c:v>28330.728552986766</c:v>
                </c:pt>
                <c:pt idx="258">
                  <c:v>28207.448821097005</c:v>
                </c:pt>
                <c:pt idx="259">
                  <c:v>28143.462169706992</c:v>
                </c:pt>
                <c:pt idx="260">
                  <c:v>28037.460428954801</c:v>
                </c:pt>
                <c:pt idx="261">
                  <c:v>29206.729673217633</c:v>
                </c:pt>
                <c:pt idx="262">
                  <c:v>29102.985447420077</c:v>
                </c:pt>
                <c:pt idx="263">
                  <c:v>29081.238400569775</c:v>
                </c:pt>
                <c:pt idx="264">
                  <c:v>29685.045158581041</c:v>
                </c:pt>
                <c:pt idx="265">
                  <c:v>29530.464302259617</c:v>
                </c:pt>
                <c:pt idx="266">
                  <c:v>29442.853060124231</c:v>
                </c:pt>
                <c:pt idx="267">
                  <c:v>29048.273611851717</c:v>
                </c:pt>
                <c:pt idx="268">
                  <c:v>28947.833721292078</c:v>
                </c:pt>
                <c:pt idx="269">
                  <c:v>28947.833721292078</c:v>
                </c:pt>
                <c:pt idx="270">
                  <c:v>29587.313743553688</c:v>
                </c:pt>
                <c:pt idx="271">
                  <c:v>29565.71716417883</c:v>
                </c:pt>
                <c:pt idx="272">
                  <c:v>29463.562476759405</c:v>
                </c:pt>
                <c:pt idx="273">
                  <c:v>29683.637955915925</c:v>
                </c:pt>
                <c:pt idx="274">
                  <c:v>29726.72797653783</c:v>
                </c:pt>
                <c:pt idx="275">
                  <c:v>29835.002345419776</c:v>
                </c:pt>
                <c:pt idx="276">
                  <c:v>28547.173274338234</c:v>
                </c:pt>
                <c:pt idx="277">
                  <c:v>28359.500111833455</c:v>
                </c:pt>
                <c:pt idx="278">
                  <c:v>28261.441785696083</c:v>
                </c:pt>
                <c:pt idx="279">
                  <c:v>30302.449163845318</c:v>
                </c:pt>
                <c:pt idx="280">
                  <c:v>30199.009254734097</c:v>
                </c:pt>
                <c:pt idx="281">
                  <c:v>30220.727348408836</c:v>
                </c:pt>
                <c:pt idx="282">
                  <c:v>30339.697620194558</c:v>
                </c:pt>
                <c:pt idx="283">
                  <c:v>30214.506905220667</c:v>
                </c:pt>
                <c:pt idx="284">
                  <c:v>30084.969898124324</c:v>
                </c:pt>
                <c:pt idx="285">
                  <c:v>28699.363278351804</c:v>
                </c:pt>
                <c:pt idx="286">
                  <c:v>28740.465123361973</c:v>
                </c:pt>
                <c:pt idx="287">
                  <c:v>28678.856409271168</c:v>
                </c:pt>
                <c:pt idx="288">
                  <c:v>28714.078620748114</c:v>
                </c:pt>
                <c:pt idx="289">
                  <c:v>28550.173783811981</c:v>
                </c:pt>
                <c:pt idx="290">
                  <c:v>28468.921065821771</c:v>
                </c:pt>
                <c:pt idx="291">
                  <c:v>29257.83189700299</c:v>
                </c:pt>
                <c:pt idx="292">
                  <c:v>29160.442477584085</c:v>
                </c:pt>
                <c:pt idx="293">
                  <c:v>29160.442477584085</c:v>
                </c:pt>
                <c:pt idx="294">
                  <c:v>29962.951830337966</c:v>
                </c:pt>
                <c:pt idx="295">
                  <c:v>29821.220979003152</c:v>
                </c:pt>
                <c:pt idx="296">
                  <c:v>29758.6589769493</c:v>
                </c:pt>
                <c:pt idx="297">
                  <c:v>28972.737729574026</c:v>
                </c:pt>
                <c:pt idx="298">
                  <c:v>28952.519489706909</c:v>
                </c:pt>
                <c:pt idx="299">
                  <c:v>28811.778075520833</c:v>
                </c:pt>
                <c:pt idx="300">
                  <c:v>27616.03234348958</c:v>
                </c:pt>
                <c:pt idx="301">
                  <c:v>27449.24008602243</c:v>
                </c:pt>
                <c:pt idx="302">
                  <c:v>27336.027891132493</c:v>
                </c:pt>
                <c:pt idx="303">
                  <c:v>27508.022130290912</c:v>
                </c:pt>
                <c:pt idx="304">
                  <c:v>27396.163009462889</c:v>
                </c:pt>
                <c:pt idx="305">
                  <c:v>27359.078524847719</c:v>
                </c:pt>
                <c:pt idx="306">
                  <c:v>29440.889681970413</c:v>
                </c:pt>
                <c:pt idx="307">
                  <c:v>29281.588283623609</c:v>
                </c:pt>
                <c:pt idx="308">
                  <c:v>29148.512558382423</c:v>
                </c:pt>
                <c:pt idx="309">
                  <c:v>28746.455731015227</c:v>
                </c:pt>
                <c:pt idx="310">
                  <c:v>28746.455731015227</c:v>
                </c:pt>
                <c:pt idx="311">
                  <c:v>28577.21671493692</c:v>
                </c:pt>
                <c:pt idx="312">
                  <c:v>29919.158267316452</c:v>
                </c:pt>
                <c:pt idx="313">
                  <c:v>29778.433182235847</c:v>
                </c:pt>
                <c:pt idx="314">
                  <c:v>29658.861089819304</c:v>
                </c:pt>
                <c:pt idx="315">
                  <c:v>27676.377686162788</c:v>
                </c:pt>
                <c:pt idx="316">
                  <c:v>27621.318579360075</c:v>
                </c:pt>
                <c:pt idx="317">
                  <c:v>27603.014193290255</c:v>
                </c:pt>
                <c:pt idx="318">
                  <c:v>28858.830513597804</c:v>
                </c:pt>
                <c:pt idx="319">
                  <c:v>28725.047855587745</c:v>
                </c:pt>
                <c:pt idx="320">
                  <c:v>28597.212633550349</c:v>
                </c:pt>
                <c:pt idx="321">
                  <c:v>28786.419144634903</c:v>
                </c:pt>
                <c:pt idx="322">
                  <c:v>28767.452635562513</c:v>
                </c:pt>
                <c:pt idx="323">
                  <c:v>28672.993753160397</c:v>
                </c:pt>
                <c:pt idx="324">
                  <c:v>28134.53377949433</c:v>
                </c:pt>
                <c:pt idx="325">
                  <c:v>28024.112060654123</c:v>
                </c:pt>
                <c:pt idx="326">
                  <c:v>27950.97785857119</c:v>
                </c:pt>
                <c:pt idx="327">
                  <c:v>29414.646837139146</c:v>
                </c:pt>
                <c:pt idx="328">
                  <c:v>29300.599741163165</c:v>
                </c:pt>
                <c:pt idx="329">
                  <c:v>29192.13140154515</c:v>
                </c:pt>
                <c:pt idx="330">
                  <c:v>29983.961362819893</c:v>
                </c:pt>
                <c:pt idx="331">
                  <c:v>29792.156076635212</c:v>
                </c:pt>
                <c:pt idx="332">
                  <c:v>29645.186497008275</c:v>
                </c:pt>
                <c:pt idx="333">
                  <c:v>29659.619822798788</c:v>
                </c:pt>
                <c:pt idx="334">
                  <c:v>29640.776354042249</c:v>
                </c:pt>
                <c:pt idx="335">
                  <c:v>29565.641306249996</c:v>
                </c:pt>
                <c:pt idx="336">
                  <c:v>29086.23525867768</c:v>
                </c:pt>
                <c:pt idx="337">
                  <c:v>28939.056332637567</c:v>
                </c:pt>
                <c:pt idx="338">
                  <c:v>28847.823494262291</c:v>
                </c:pt>
                <c:pt idx="339">
                  <c:v>29576.632837950114</c:v>
                </c:pt>
                <c:pt idx="340">
                  <c:v>29416.139481465114</c:v>
                </c:pt>
                <c:pt idx="341">
                  <c:v>29434.393368825626</c:v>
                </c:pt>
                <c:pt idx="342">
                  <c:v>30961.339789525657</c:v>
                </c:pt>
                <c:pt idx="343">
                  <c:v>30827.100471763704</c:v>
                </c:pt>
                <c:pt idx="344">
                  <c:v>30694.020173704899</c:v>
                </c:pt>
                <c:pt idx="345">
                  <c:v>29487.516102503851</c:v>
                </c:pt>
                <c:pt idx="346">
                  <c:v>29505.701434666975</c:v>
                </c:pt>
                <c:pt idx="347">
                  <c:v>29505.701434666975</c:v>
                </c:pt>
                <c:pt idx="348">
                  <c:v>28594.86443058485</c:v>
                </c:pt>
                <c:pt idx="349">
                  <c:v>28541.730585250851</c:v>
                </c:pt>
                <c:pt idx="350">
                  <c:v>28471.191862766449</c:v>
                </c:pt>
                <c:pt idx="351">
                  <c:v>29793.121880811719</c:v>
                </c:pt>
                <c:pt idx="352">
                  <c:v>29720.155410569419</c:v>
                </c:pt>
                <c:pt idx="353">
                  <c:v>29720.155410569419</c:v>
                </c:pt>
                <c:pt idx="354">
                  <c:v>31422.847595762323</c:v>
                </c:pt>
                <c:pt idx="355">
                  <c:v>31345.842608546485</c:v>
                </c:pt>
                <c:pt idx="356">
                  <c:v>31211.988163977428</c:v>
                </c:pt>
                <c:pt idx="357">
                  <c:v>31159.714736784412</c:v>
                </c:pt>
                <c:pt idx="358">
                  <c:v>31121.80754124088</c:v>
                </c:pt>
                <c:pt idx="359">
                  <c:v>31008.637331999995</c:v>
                </c:pt>
                <c:pt idx="360">
                  <c:v>30991.034457950394</c:v>
                </c:pt>
                <c:pt idx="361">
                  <c:v>30822.197103155264</c:v>
                </c:pt>
                <c:pt idx="362">
                  <c:v>30659.804073107036</c:v>
                </c:pt>
                <c:pt idx="363">
                  <c:v>30207.02690961997</c:v>
                </c:pt>
                <c:pt idx="364">
                  <c:v>30099.368958056129</c:v>
                </c:pt>
                <c:pt idx="365">
                  <c:v>30028.022305711107</c:v>
                </c:pt>
                <c:pt idx="366">
                  <c:v>30330.219214317571</c:v>
                </c:pt>
                <c:pt idx="367">
                  <c:v>30330.219214317571</c:v>
                </c:pt>
                <c:pt idx="368">
                  <c:v>30115.301806244464</c:v>
                </c:pt>
                <c:pt idx="369">
                  <c:v>30084.649698323483</c:v>
                </c:pt>
                <c:pt idx="370">
                  <c:v>30000.453447878925</c:v>
                </c:pt>
                <c:pt idx="371">
                  <c:v>29982.787937236862</c:v>
                </c:pt>
                <c:pt idx="372">
                  <c:v>31631.460390422217</c:v>
                </c:pt>
                <c:pt idx="373">
                  <c:v>31468.291471680175</c:v>
                </c:pt>
                <c:pt idx="374">
                  <c:v>31431.231802642425</c:v>
                </c:pt>
                <c:pt idx="375">
                  <c:v>30473.093293227412</c:v>
                </c:pt>
                <c:pt idx="376">
                  <c:v>30282.414740897842</c:v>
                </c:pt>
                <c:pt idx="377">
                  <c:v>30247.202630734006</c:v>
                </c:pt>
                <c:pt idx="378">
                  <c:v>31300.909987187362</c:v>
                </c:pt>
                <c:pt idx="379">
                  <c:v>31177.785778321679</c:v>
                </c:pt>
                <c:pt idx="380">
                  <c:v>31069.152378397212</c:v>
                </c:pt>
                <c:pt idx="381">
                  <c:v>31361.867573036641</c:v>
                </c:pt>
                <c:pt idx="382">
                  <c:v>31485.501742181339</c:v>
                </c:pt>
                <c:pt idx="383">
                  <c:v>31522.32150741119</c:v>
                </c:pt>
                <c:pt idx="384">
                  <c:v>30956.072297959628</c:v>
                </c:pt>
                <c:pt idx="385">
                  <c:v>32123.084166161028</c:v>
                </c:pt>
                <c:pt idx="386">
                  <c:v>33240.131287805052</c:v>
                </c:pt>
                <c:pt idx="387">
                  <c:v>33491.357918864524</c:v>
                </c:pt>
                <c:pt idx="388">
                  <c:v>34313.831364954676</c:v>
                </c:pt>
                <c:pt idx="389">
                  <c:v>35676.245724600776</c:v>
                </c:pt>
                <c:pt idx="390">
                  <c:v>35833.159193752697</c:v>
                </c:pt>
                <c:pt idx="391">
                  <c:v>35825.118439395024</c:v>
                </c:pt>
                <c:pt idx="392">
                  <c:v>36339.232082779039</c:v>
                </c:pt>
                <c:pt idx="393">
                  <c:v>35931.898753768881</c:v>
                </c:pt>
                <c:pt idx="394">
                  <c:v>36152.516110348501</c:v>
                </c:pt>
                <c:pt idx="395">
                  <c:v>37404.443989221814</c:v>
                </c:pt>
                <c:pt idx="396">
                  <c:v>36236.591606649614</c:v>
                </c:pt>
                <c:pt idx="397">
                  <c:v>33566.274922564677</c:v>
                </c:pt>
                <c:pt idx="398">
                  <c:v>35407.795127737059</c:v>
                </c:pt>
                <c:pt idx="399">
                  <c:v>37250.302300748459</c:v>
                </c:pt>
                <c:pt idx="400">
                  <c:v>37218.630824560052</c:v>
                </c:pt>
                <c:pt idx="401">
                  <c:v>37845.340901300333</c:v>
                </c:pt>
                <c:pt idx="402">
                  <c:v>39200.259535528523</c:v>
                </c:pt>
                <c:pt idx="403">
                  <c:v>40241.310347068676</c:v>
                </c:pt>
                <c:pt idx="404">
                  <c:v>39917.750540833331</c:v>
                </c:pt>
                <c:pt idx="405">
                  <c:v>41515.866841803167</c:v>
                </c:pt>
                <c:pt idx="406">
                  <c:v>40942.849495588242</c:v>
                </c:pt>
                <c:pt idx="407">
                  <c:v>42014.88183760878</c:v>
                </c:pt>
                <c:pt idx="408">
                  <c:v>43510.532937927455</c:v>
                </c:pt>
                <c:pt idx="409">
                  <c:v>42767.714129871732</c:v>
                </c:pt>
                <c:pt idx="410">
                  <c:v>44146.73594822851</c:v>
                </c:pt>
                <c:pt idx="411">
                  <c:v>46794.146100921367</c:v>
                </c:pt>
                <c:pt idx="412">
                  <c:v>47372.491372835393</c:v>
                </c:pt>
                <c:pt idx="413">
                  <c:v>49594.779584570497</c:v>
                </c:pt>
                <c:pt idx="414">
                  <c:v>50784.499300800657</c:v>
                </c:pt>
                <c:pt idx="415">
                  <c:v>50610.704917117539</c:v>
                </c:pt>
                <c:pt idx="416">
                  <c:v>49626.931895121939</c:v>
                </c:pt>
                <c:pt idx="417">
                  <c:v>50423.760480302415</c:v>
                </c:pt>
                <c:pt idx="418">
                  <c:v>50105.995823799618</c:v>
                </c:pt>
                <c:pt idx="419">
                  <c:v>51063.852146235979</c:v>
                </c:pt>
                <c:pt idx="420">
                  <c:v>49752.995126630427</c:v>
                </c:pt>
                <c:pt idx="421">
                  <c:v>49341.003068021389</c:v>
                </c:pt>
                <c:pt idx="422">
                  <c:v>50729.91791145708</c:v>
                </c:pt>
                <c:pt idx="423">
                  <c:v>53618.763361952646</c:v>
                </c:pt>
                <c:pt idx="424">
                  <c:v>54073.328031357276</c:v>
                </c:pt>
                <c:pt idx="425">
                  <c:v>56187.878727578471</c:v>
                </c:pt>
                <c:pt idx="426">
                  <c:v>57235.559432999209</c:v>
                </c:pt>
                <c:pt idx="427">
                  <c:v>57166.234868386411</c:v>
                </c:pt>
                <c:pt idx="428">
                  <c:v>57060.872946442636</c:v>
                </c:pt>
                <c:pt idx="429">
                  <c:v>56696.16737175452</c:v>
                </c:pt>
                <c:pt idx="430">
                  <c:v>56294.771717989002</c:v>
                </c:pt>
                <c:pt idx="431">
                  <c:v>57041.50705909625</c:v>
                </c:pt>
                <c:pt idx="432">
                  <c:v>56553.683998034066</c:v>
                </c:pt>
                <c:pt idx="433">
                  <c:v>55282.043309228553</c:v>
                </c:pt>
                <c:pt idx="434">
                  <c:v>57169.631375861172</c:v>
                </c:pt>
                <c:pt idx="435">
                  <c:v>59139.109812886985</c:v>
                </c:pt>
                <c:pt idx="436">
                  <c:v>60131.302700217973</c:v>
                </c:pt>
                <c:pt idx="437">
                  <c:v>60680.64413587025</c:v>
                </c:pt>
                <c:pt idx="438">
                  <c:v>61813.312526241862</c:v>
                </c:pt>
                <c:pt idx="439">
                  <c:v>62466.783958068205</c:v>
                </c:pt>
                <c:pt idx="440">
                  <c:v>63163.992796934384</c:v>
                </c:pt>
                <c:pt idx="441">
                  <c:v>61616.188753857816</c:v>
                </c:pt>
                <c:pt idx="442">
                  <c:v>62358.330848607082</c:v>
                </c:pt>
                <c:pt idx="443">
                  <c:v>62999.232435725891</c:v>
                </c:pt>
                <c:pt idx="444">
                  <c:v>62847.474707468871</c:v>
                </c:pt>
                <c:pt idx="445">
                  <c:v>61193.997526834741</c:v>
                </c:pt>
                <c:pt idx="446">
                  <c:v>63153.262161830353</c:v>
                </c:pt>
                <c:pt idx="447">
                  <c:v>66008.647306182887</c:v>
                </c:pt>
                <c:pt idx="448">
                  <c:v>67293.100481929927</c:v>
                </c:pt>
                <c:pt idx="449">
                  <c:v>68449.970928099778</c:v>
                </c:pt>
                <c:pt idx="450">
                  <c:v>68805.875906469068</c:v>
                </c:pt>
                <c:pt idx="451">
                  <c:v>69120.360147101979</c:v>
                </c:pt>
                <c:pt idx="452">
                  <c:v>68407.071260480137</c:v>
                </c:pt>
                <c:pt idx="453">
                  <c:v>66801.679555515089</c:v>
                </c:pt>
                <c:pt idx="454">
                  <c:v>67485.905368487845</c:v>
                </c:pt>
                <c:pt idx="455">
                  <c:v>66257.067413942306</c:v>
                </c:pt>
                <c:pt idx="456">
                  <c:v>65958.595747553452</c:v>
                </c:pt>
                <c:pt idx="457">
                  <c:v>65044.138651798552</c:v>
                </c:pt>
                <c:pt idx="458">
                  <c:v>64994.817283076358</c:v>
                </c:pt>
                <c:pt idx="459">
                  <c:v>65109.067457889127</c:v>
                </c:pt>
                <c:pt idx="460">
                  <c:v>67706.108569938719</c:v>
                </c:pt>
                <c:pt idx="461">
                  <c:v>65291.023165380553</c:v>
                </c:pt>
                <c:pt idx="462">
                  <c:v>64530.664379346672</c:v>
                </c:pt>
                <c:pt idx="463">
                  <c:v>63432.877356109224</c:v>
                </c:pt>
                <c:pt idx="464">
                  <c:v>60631.196705605842</c:v>
                </c:pt>
                <c:pt idx="465">
                  <c:v>61480.607154809033</c:v>
                </c:pt>
                <c:pt idx="466">
                  <c:v>60103.122478288926</c:v>
                </c:pt>
                <c:pt idx="467">
                  <c:v>59072.453344029054</c:v>
                </c:pt>
                <c:pt idx="468">
                  <c:v>59253.068827340736</c:v>
                </c:pt>
                <c:pt idx="469">
                  <c:v>57232.732559532371</c:v>
                </c:pt>
                <c:pt idx="470">
                  <c:v>59499.918548104608</c:v>
                </c:pt>
                <c:pt idx="471">
                  <c:v>60033.078349472678</c:v>
                </c:pt>
                <c:pt idx="472">
                  <c:v>61418.43165080405</c:v>
                </c:pt>
                <c:pt idx="473">
                  <c:v>61875.925436393867</c:v>
                </c:pt>
                <c:pt idx="474">
                  <c:v>62380.762714514785</c:v>
                </c:pt>
                <c:pt idx="475">
                  <c:v>61874.754546583121</c:v>
                </c:pt>
                <c:pt idx="476">
                  <c:v>61179.804413232872</c:v>
                </c:pt>
                <c:pt idx="477">
                  <c:v>61535.634896901764</c:v>
                </c:pt>
                <c:pt idx="478">
                  <c:v>61948.64118186073</c:v>
                </c:pt>
                <c:pt idx="479">
                  <c:v>61026.733733372079</c:v>
                </c:pt>
                <c:pt idx="480">
                  <c:v>59190.09898726151</c:v>
                </c:pt>
                <c:pt idx="481">
                  <c:v>57723.738702382318</c:v>
                </c:pt>
                <c:pt idx="482">
                  <c:v>58400.915652176402</c:v>
                </c:pt>
                <c:pt idx="483">
                  <c:v>59770.521920923871</c:v>
                </c:pt>
                <c:pt idx="484">
                  <c:v>59471.061538884474</c:v>
                </c:pt>
                <c:pt idx="485">
                  <c:v>59904.111544451982</c:v>
                </c:pt>
                <c:pt idx="486">
                  <c:v>60574.450489627023</c:v>
                </c:pt>
                <c:pt idx="487">
                  <c:v>59607.203946652349</c:v>
                </c:pt>
                <c:pt idx="488">
                  <c:v>59368.69040093384</c:v>
                </c:pt>
                <c:pt idx="489">
                  <c:v>59232.392132801979</c:v>
                </c:pt>
                <c:pt idx="490">
                  <c:v>57986.058087012396</c:v>
                </c:pt>
                <c:pt idx="491">
                  <c:v>56813.934225749166</c:v>
                </c:pt>
                <c:pt idx="492">
                  <c:v>56657.925894288244</c:v>
                </c:pt>
                <c:pt idx="493">
                  <c:v>54437.092699068489</c:v>
                </c:pt>
                <c:pt idx="494">
                  <c:v>54268.277947176182</c:v>
                </c:pt>
                <c:pt idx="495">
                  <c:v>55396.56031469666</c:v>
                </c:pt>
                <c:pt idx="496">
                  <c:v>55198.482132719037</c:v>
                </c:pt>
                <c:pt idx="497">
                  <c:v>55784.028844487555</c:v>
                </c:pt>
                <c:pt idx="498">
                  <c:v>56850.42406728588</c:v>
                </c:pt>
                <c:pt idx="499">
                  <c:v>56128.73381334549</c:v>
                </c:pt>
                <c:pt idx="500">
                  <c:v>55465.182656739475</c:v>
                </c:pt>
                <c:pt idx="501">
                  <c:v>54253.62271019278</c:v>
                </c:pt>
                <c:pt idx="502">
                  <c:v>53754.006698108184</c:v>
                </c:pt>
                <c:pt idx="503">
                  <c:v>52601.665054002537</c:v>
                </c:pt>
                <c:pt idx="504">
                  <c:v>52827.303569389711</c:v>
                </c:pt>
                <c:pt idx="505">
                  <c:v>50807.337782650044</c:v>
                </c:pt>
                <c:pt idx="506">
                  <c:v>52078.791929210522</c:v>
                </c:pt>
                <c:pt idx="507">
                  <c:v>51599.559875823135</c:v>
                </c:pt>
                <c:pt idx="508">
                  <c:v>52166.082974694131</c:v>
                </c:pt>
                <c:pt idx="509">
                  <c:v>53085.793120243216</c:v>
                </c:pt>
                <c:pt idx="510">
                  <c:v>52659.494380745469</c:v>
                </c:pt>
                <c:pt idx="511">
                  <c:v>52156.004352023774</c:v>
                </c:pt>
                <c:pt idx="512">
                  <c:v>51522.834689121861</c:v>
                </c:pt>
                <c:pt idx="513">
                  <c:v>50739.292168696462</c:v>
                </c:pt>
                <c:pt idx="514">
                  <c:v>50148.577420734851</c:v>
                </c:pt>
                <c:pt idx="515">
                  <c:v>49506.832499075586</c:v>
                </c:pt>
                <c:pt idx="516">
                  <c:v>49874.406850005143</c:v>
                </c:pt>
                <c:pt idx="517">
                  <c:v>48536.9668762285</c:v>
                </c:pt>
                <c:pt idx="518">
                  <c:v>48797.532020334314</c:v>
                </c:pt>
                <c:pt idx="519">
                  <c:v>49461.499159097832</c:v>
                </c:pt>
                <c:pt idx="520">
                  <c:v>50140.619056777861</c:v>
                </c:pt>
                <c:pt idx="521">
                  <c:v>50906.622519388889</c:v>
                </c:pt>
                <c:pt idx="522">
                  <c:v>51428.353194548763</c:v>
                </c:pt>
                <c:pt idx="523">
                  <c:v>51705.377000807915</c:v>
                </c:pt>
                <c:pt idx="524">
                  <c:v>50727.517071148228</c:v>
                </c:pt>
                <c:pt idx="525">
                  <c:v>50583.27442075072</c:v>
                </c:pt>
                <c:pt idx="526">
                  <c:v>51024.896213122171</c:v>
                </c:pt>
                <c:pt idx="527">
                  <c:v>50123.803673301976</c:v>
                </c:pt>
                <c:pt idx="528">
                  <c:v>50280.331660010037</c:v>
                </c:pt>
                <c:pt idx="529">
                  <c:v>49188.350165486641</c:v>
                </c:pt>
                <c:pt idx="530">
                  <c:v>49705.084367339827</c:v>
                </c:pt>
                <c:pt idx="531">
                  <c:v>50684.598611480113</c:v>
                </c:pt>
                <c:pt idx="532">
                  <c:v>51457.664853788992</c:v>
                </c:pt>
                <c:pt idx="533">
                  <c:v>52065.811559638008</c:v>
                </c:pt>
                <c:pt idx="534">
                  <c:v>52798.357508911773</c:v>
                </c:pt>
                <c:pt idx="535">
                  <c:v>52750.972894565544</c:v>
                </c:pt>
                <c:pt idx="536">
                  <c:v>52333.708954339694</c:v>
                </c:pt>
                <c:pt idx="537">
                  <c:v>52394.077765148526</c:v>
                </c:pt>
                <c:pt idx="538">
                  <c:v>51858.584330967162</c:v>
                </c:pt>
                <c:pt idx="539">
                  <c:v>51523.703530271698</c:v>
                </c:pt>
                <c:pt idx="540">
                  <c:v>52838.391046149263</c:v>
                </c:pt>
                <c:pt idx="541">
                  <c:v>51643.832439666236</c:v>
                </c:pt>
                <c:pt idx="542">
                  <c:v>54370.409975451061</c:v>
                </c:pt>
                <c:pt idx="543">
                  <c:v>51950.006766260572</c:v>
                </c:pt>
                <c:pt idx="544">
                  <c:v>52485.620789370456</c:v>
                </c:pt>
                <c:pt idx="545">
                  <c:v>52884.406008762482</c:v>
                </c:pt>
                <c:pt idx="546">
                  <c:v>53769.381267006465</c:v>
                </c:pt>
                <c:pt idx="547">
                  <c:v>53335.301989755091</c:v>
                </c:pt>
                <c:pt idx="548">
                  <c:v>53254.452245776782</c:v>
                </c:pt>
                <c:pt idx="549">
                  <c:v>53049.625514213141</c:v>
                </c:pt>
                <c:pt idx="550">
                  <c:v>53301.031683530084</c:v>
                </c:pt>
                <c:pt idx="551">
                  <c:v>52454.855119492277</c:v>
                </c:pt>
                <c:pt idx="552">
                  <c:v>52853.74288942213</c:v>
                </c:pt>
                <c:pt idx="553">
                  <c:v>51778.898384615364</c:v>
                </c:pt>
                <c:pt idx="554">
                  <c:v>52182.270486699032</c:v>
                </c:pt>
                <c:pt idx="555">
                  <c:v>52199.398091398369</c:v>
                </c:pt>
                <c:pt idx="556">
                  <c:v>52748.408432785298</c:v>
                </c:pt>
                <c:pt idx="557">
                  <c:v>53302.266684748043</c:v>
                </c:pt>
                <c:pt idx="558">
                  <c:v>54022.736452891921</c:v>
                </c:pt>
                <c:pt idx="559">
                  <c:v>53281.110206643665</c:v>
                </c:pt>
                <c:pt idx="560">
                  <c:v>53052.768316937807</c:v>
                </c:pt>
                <c:pt idx="561">
                  <c:v>52732.678514933956</c:v>
                </c:pt>
                <c:pt idx="562">
                  <c:v>53051.349531602056</c:v>
                </c:pt>
                <c:pt idx="563">
                  <c:v>51743.459168928515</c:v>
                </c:pt>
                <c:pt idx="564">
                  <c:v>52111.40032504296</c:v>
                </c:pt>
                <c:pt idx="565">
                  <c:v>50676.600594729884</c:v>
                </c:pt>
                <c:pt idx="566">
                  <c:v>50831.437624105783</c:v>
                </c:pt>
                <c:pt idx="567">
                  <c:v>52140.949994473063</c:v>
                </c:pt>
                <c:pt idx="568">
                  <c:v>52287.258846067729</c:v>
                </c:pt>
                <c:pt idx="569">
                  <c:v>52749.464758285241</c:v>
                </c:pt>
                <c:pt idx="570">
                  <c:v>54072.928421976598</c:v>
                </c:pt>
                <c:pt idx="571">
                  <c:v>53597.832569022794</c:v>
                </c:pt>
                <c:pt idx="572">
                  <c:v>52535.796036764033</c:v>
                </c:pt>
                <c:pt idx="573">
                  <c:v>52688.978244268495</c:v>
                </c:pt>
                <c:pt idx="574">
                  <c:v>53065.248728354774</c:v>
                </c:pt>
                <c:pt idx="575">
                  <c:v>52224.41251914137</c:v>
                </c:pt>
                <c:pt idx="576">
                  <c:v>53221.794416605429</c:v>
                </c:pt>
                <c:pt idx="577">
                  <c:v>52492.982013398956</c:v>
                </c:pt>
                <c:pt idx="578">
                  <c:v>51977.610200564719</c:v>
                </c:pt>
                <c:pt idx="579">
                  <c:v>53067.197368814559</c:v>
                </c:pt>
                <c:pt idx="580">
                  <c:v>52944.67842139244</c:v>
                </c:pt>
                <c:pt idx="581">
                  <c:v>53280.100782440335</c:v>
                </c:pt>
                <c:pt idx="582">
                  <c:v>53902.761779087552</c:v>
                </c:pt>
                <c:pt idx="583">
                  <c:v>53579.485009944699</c:v>
                </c:pt>
                <c:pt idx="584">
                  <c:v>53305.552197805126</c:v>
                </c:pt>
                <c:pt idx="585">
                  <c:v>53242.464221578746</c:v>
                </c:pt>
                <c:pt idx="586">
                  <c:v>52552.707917208514</c:v>
                </c:pt>
                <c:pt idx="587">
                  <c:v>51929.25599973373</c:v>
                </c:pt>
                <c:pt idx="588">
                  <c:v>53018.39794589753</c:v>
                </c:pt>
                <c:pt idx="589">
                  <c:v>51385.126471982563</c:v>
                </c:pt>
                <c:pt idx="590">
                  <c:v>52453.095032808735</c:v>
                </c:pt>
                <c:pt idx="591">
                  <c:v>52400.527396692756</c:v>
                </c:pt>
                <c:pt idx="592">
                  <c:v>52835.344543781219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317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Sheet1!$F$2:$F$594</c:f>
              <c:numCache>
                <c:formatCode>0.000</c:formatCode>
                <c:ptCount val="593"/>
                <c:pt idx="0">
                  <c:v>22341.070435963171</c:v>
                </c:pt>
                <c:pt idx="1">
                  <c:v>22215.20525040845</c:v>
                </c:pt>
                <c:pt idx="2">
                  <c:v>22090.75031903361</c:v>
                </c:pt>
                <c:pt idx="3">
                  <c:v>21526.574206882757</c:v>
                </c:pt>
                <c:pt idx="4">
                  <c:v>21467.353920206326</c:v>
                </c:pt>
                <c:pt idx="5">
                  <c:v>21408.458573374483</c:v>
                </c:pt>
                <c:pt idx="6">
                  <c:v>22024.311969102037</c:v>
                </c:pt>
                <c:pt idx="7">
                  <c:v>22054.317843719342</c:v>
                </c:pt>
                <c:pt idx="8">
                  <c:v>21934.782245650407</c:v>
                </c:pt>
                <c:pt idx="9">
                  <c:v>21031.878034705096</c:v>
                </c:pt>
                <c:pt idx="10">
                  <c:v>20891.852215565912</c:v>
                </c:pt>
                <c:pt idx="11">
                  <c:v>20753.678589801588</c:v>
                </c:pt>
                <c:pt idx="12">
                  <c:v>22108.357345084856</c:v>
                </c:pt>
                <c:pt idx="13">
                  <c:v>21964.982783832686</c:v>
                </c:pt>
                <c:pt idx="14">
                  <c:v>21795.36901716216</c:v>
                </c:pt>
                <c:pt idx="15">
                  <c:v>21328.717539464735</c:v>
                </c:pt>
                <c:pt idx="16">
                  <c:v>21195.246215688359</c:v>
                </c:pt>
                <c:pt idx="17">
                  <c:v>21063.434983003732</c:v>
                </c:pt>
                <c:pt idx="18">
                  <c:v>21856.778936124843</c:v>
                </c:pt>
                <c:pt idx="19">
                  <c:v>21829.795258425922</c:v>
                </c:pt>
                <c:pt idx="20">
                  <c:v>21802.878124938346</c:v>
                </c:pt>
                <c:pt idx="21">
                  <c:v>19964.274865196316</c:v>
                </c:pt>
                <c:pt idx="22">
                  <c:v>19842.541481871947</c:v>
                </c:pt>
                <c:pt idx="23">
                  <c:v>19746.218464969654</c:v>
                </c:pt>
                <c:pt idx="24">
                  <c:v>21229.335876332927</c:v>
                </c:pt>
                <c:pt idx="25">
                  <c:v>21127.394287490999</c:v>
                </c:pt>
                <c:pt idx="26">
                  <c:v>21051.578279282297</c:v>
                </c:pt>
                <c:pt idx="27">
                  <c:v>21147.113254887434</c:v>
                </c:pt>
                <c:pt idx="28">
                  <c:v>21047.362720666271</c:v>
                </c:pt>
                <c:pt idx="29">
                  <c:v>20923.990137309494</c:v>
                </c:pt>
                <c:pt idx="30">
                  <c:v>24244.95162313668</c:v>
                </c:pt>
                <c:pt idx="31">
                  <c:v>24048.295005104286</c:v>
                </c:pt>
                <c:pt idx="32">
                  <c:v>23909.767960144007</c:v>
                </c:pt>
                <c:pt idx="33">
                  <c:v>21225.35310235227</c:v>
                </c:pt>
                <c:pt idx="34">
                  <c:v>21153.239784903737</c:v>
                </c:pt>
                <c:pt idx="35">
                  <c:v>21057.847497260427</c:v>
                </c:pt>
                <c:pt idx="36">
                  <c:v>21660.054249960805</c:v>
                </c:pt>
                <c:pt idx="37">
                  <c:v>21515.493264977747</c:v>
                </c:pt>
                <c:pt idx="38">
                  <c:v>21396.491642936944</c:v>
                </c:pt>
                <c:pt idx="39">
                  <c:v>21902.905090293156</c:v>
                </c:pt>
                <c:pt idx="40">
                  <c:v>21737.689211379311</c:v>
                </c:pt>
                <c:pt idx="41">
                  <c:v>21621.195700064305</c:v>
                </c:pt>
                <c:pt idx="42">
                  <c:v>22769.243960138738</c:v>
                </c:pt>
                <c:pt idx="43">
                  <c:v>22696.576160265959</c:v>
                </c:pt>
                <c:pt idx="44">
                  <c:v>22505.043871993668</c:v>
                </c:pt>
                <c:pt idx="45">
                  <c:v>25926.001795113752</c:v>
                </c:pt>
                <c:pt idx="46">
                  <c:v>25739.675293506156</c:v>
                </c:pt>
                <c:pt idx="47">
                  <c:v>25556.007885703366</c:v>
                </c:pt>
                <c:pt idx="48">
                  <c:v>27394.855736910002</c:v>
                </c:pt>
                <c:pt idx="49">
                  <c:v>26936.927961563422</c:v>
                </c:pt>
                <c:pt idx="50">
                  <c:v>26700.639119795323</c:v>
                </c:pt>
                <c:pt idx="51">
                  <c:v>27854.136013331765</c:v>
                </c:pt>
                <c:pt idx="52">
                  <c:v>27465.834860729559</c:v>
                </c:pt>
                <c:pt idx="53">
                  <c:v>27187.89172966421</c:v>
                </c:pt>
                <c:pt idx="54">
                  <c:v>27242.75037898359</c:v>
                </c:pt>
                <c:pt idx="55">
                  <c:v>27217.939130915296</c:v>
                </c:pt>
                <c:pt idx="56">
                  <c:v>26923.69114031081</c:v>
                </c:pt>
                <c:pt idx="57">
                  <c:v>25520.424553886922</c:v>
                </c:pt>
                <c:pt idx="58">
                  <c:v>25077.361627604161</c:v>
                </c:pt>
                <c:pt idx="59">
                  <c:v>24712.67801112061</c:v>
                </c:pt>
                <c:pt idx="60">
                  <c:v>26517.62768747289</c:v>
                </c:pt>
                <c:pt idx="61">
                  <c:v>26082.555863232152</c:v>
                </c:pt>
                <c:pt idx="62">
                  <c:v>25578.950601190667</c:v>
                </c:pt>
                <c:pt idx="63">
                  <c:v>25078.031447347017</c:v>
                </c:pt>
                <c:pt idx="64">
                  <c:v>24071.181114144976</c:v>
                </c:pt>
                <c:pt idx="65">
                  <c:v>23614.688985065648</c:v>
                </c:pt>
                <c:pt idx="66">
                  <c:v>26193.090376570392</c:v>
                </c:pt>
                <c:pt idx="67">
                  <c:v>26042.663439734384</c:v>
                </c:pt>
                <c:pt idx="68">
                  <c:v>25820.234997544481</c:v>
                </c:pt>
                <c:pt idx="69">
                  <c:v>26040.405132978947</c:v>
                </c:pt>
                <c:pt idx="70">
                  <c:v>25733.410065530519</c:v>
                </c:pt>
                <c:pt idx="71">
                  <c:v>25416.148845544518</c:v>
                </c:pt>
                <c:pt idx="72">
                  <c:v>28008.345147261662</c:v>
                </c:pt>
                <c:pt idx="73">
                  <c:v>27653.099114018682</c:v>
                </c:pt>
                <c:pt idx="74">
                  <c:v>27506.203501195218</c:v>
                </c:pt>
                <c:pt idx="75">
                  <c:v>27040.623574397399</c:v>
                </c:pt>
                <c:pt idx="76">
                  <c:v>26744.431176997427</c:v>
                </c:pt>
                <c:pt idx="77">
                  <c:v>26607.280247884613</c:v>
                </c:pt>
                <c:pt idx="78">
                  <c:v>31123.878836564298</c:v>
                </c:pt>
                <c:pt idx="79">
                  <c:v>30691.875471009469</c:v>
                </c:pt>
                <c:pt idx="80">
                  <c:v>30290.549577552927</c:v>
                </c:pt>
                <c:pt idx="81">
                  <c:v>27773.118495412844</c:v>
                </c:pt>
                <c:pt idx="82">
                  <c:v>27387.846043425809</c:v>
                </c:pt>
                <c:pt idx="83">
                  <c:v>27029.195678571425</c:v>
                </c:pt>
                <c:pt idx="84">
                  <c:v>29421.10816070185</c:v>
                </c:pt>
                <c:pt idx="85">
                  <c:v>29133.825657122343</c:v>
                </c:pt>
                <c:pt idx="86">
                  <c:v>28852.099242918081</c:v>
                </c:pt>
                <c:pt idx="87">
                  <c:v>29513.273369966719</c:v>
                </c:pt>
                <c:pt idx="88">
                  <c:v>29285.873355008254</c:v>
                </c:pt>
                <c:pt idx="89">
                  <c:v>28982.806038153591</c:v>
                </c:pt>
                <c:pt idx="90">
                  <c:v>29357.760778645265</c:v>
                </c:pt>
                <c:pt idx="91">
                  <c:v>29214.707261044936</c:v>
                </c:pt>
                <c:pt idx="92">
                  <c:v>29057.385197172858</c:v>
                </c:pt>
                <c:pt idx="93">
                  <c:v>29822.980497908837</c:v>
                </c:pt>
                <c:pt idx="94">
                  <c:v>29679.753803948766</c:v>
                </c:pt>
                <c:pt idx="95">
                  <c:v>29522.217955732482</c:v>
                </c:pt>
                <c:pt idx="96">
                  <c:v>30226.993618258573</c:v>
                </c:pt>
                <c:pt idx="97">
                  <c:v>30052.546120986357</c:v>
                </c:pt>
                <c:pt idx="98">
                  <c:v>29864.521849113658</c:v>
                </c:pt>
                <c:pt idx="99">
                  <c:v>30671.931967985609</c:v>
                </c:pt>
                <c:pt idx="100">
                  <c:v>30499.529693254983</c:v>
                </c:pt>
                <c:pt idx="101">
                  <c:v>30267.535299036506</c:v>
                </c:pt>
                <c:pt idx="102">
                  <c:v>31931.959791443711</c:v>
                </c:pt>
                <c:pt idx="103">
                  <c:v>31723.777505942824</c:v>
                </c:pt>
                <c:pt idx="104">
                  <c:v>31597.009164260737</c:v>
                </c:pt>
                <c:pt idx="105">
                  <c:v>33478.335816981598</c:v>
                </c:pt>
                <c:pt idx="106">
                  <c:v>33246.880655777772</c:v>
                </c:pt>
                <c:pt idx="107">
                  <c:v>32970.094675783541</c:v>
                </c:pt>
                <c:pt idx="108">
                  <c:v>31811.623161993241</c:v>
                </c:pt>
                <c:pt idx="109">
                  <c:v>31552.744467041641</c:v>
                </c:pt>
                <c:pt idx="110">
                  <c:v>31298.045200213677</c:v>
                </c:pt>
                <c:pt idx="111">
                  <c:v>33174.881182492994</c:v>
                </c:pt>
                <c:pt idx="112">
                  <c:v>32913.661645622968</c:v>
                </c:pt>
                <c:pt idx="113">
                  <c:v>32359.105415710375</c:v>
                </c:pt>
                <c:pt idx="114">
                  <c:v>34423.386573090349</c:v>
                </c:pt>
                <c:pt idx="115">
                  <c:v>34155.036223018615</c:v>
                </c:pt>
                <c:pt idx="116">
                  <c:v>33818.172658211835</c:v>
                </c:pt>
                <c:pt idx="117">
                  <c:v>35799.214684125633</c:v>
                </c:pt>
                <c:pt idx="118">
                  <c:v>35482.940595624736</c:v>
                </c:pt>
                <c:pt idx="119">
                  <c:v>35230.973181203</c:v>
                </c:pt>
                <c:pt idx="120">
                  <c:v>32150.011675071335</c:v>
                </c:pt>
                <c:pt idx="121">
                  <c:v>31697.740610510449</c:v>
                </c:pt>
                <c:pt idx="122">
                  <c:v>31270.411831463123</c:v>
                </c:pt>
                <c:pt idx="123">
                  <c:v>31607.979806997697</c:v>
                </c:pt>
                <c:pt idx="124">
                  <c:v>31319.761146143617</c:v>
                </c:pt>
                <c:pt idx="125">
                  <c:v>31025.070130466691</c:v>
                </c:pt>
                <c:pt idx="126">
                  <c:v>32939.395800335951</c:v>
                </c:pt>
                <c:pt idx="127">
                  <c:v>32865.788211955303</c:v>
                </c:pt>
                <c:pt idx="128">
                  <c:v>32659.008641413766</c:v>
                </c:pt>
                <c:pt idx="129">
                  <c:v>30439.746300937844</c:v>
                </c:pt>
                <c:pt idx="130">
                  <c:v>30195.428745804445</c:v>
                </c:pt>
                <c:pt idx="131">
                  <c:v>30031.084975417263</c:v>
                </c:pt>
                <c:pt idx="132">
                  <c:v>28889.000846538038</c:v>
                </c:pt>
                <c:pt idx="133">
                  <c:v>28630.878966208002</c:v>
                </c:pt>
                <c:pt idx="134">
                  <c:v>28207.464558961266</c:v>
                </c:pt>
                <c:pt idx="135">
                  <c:v>26989.725749127309</c:v>
                </c:pt>
                <c:pt idx="136">
                  <c:v>26815.361658942533</c:v>
                </c:pt>
                <c:pt idx="137">
                  <c:v>26661.250385040563</c:v>
                </c:pt>
                <c:pt idx="138">
                  <c:v>27354.899139027253</c:v>
                </c:pt>
                <c:pt idx="139">
                  <c:v>27153.827377898426</c:v>
                </c:pt>
                <c:pt idx="140">
                  <c:v>27000.466891046504</c:v>
                </c:pt>
                <c:pt idx="141">
                  <c:v>27143.105477988149</c:v>
                </c:pt>
                <c:pt idx="142">
                  <c:v>26860.088412072339</c:v>
                </c:pt>
                <c:pt idx="143">
                  <c:v>26694.822324044686</c:v>
                </c:pt>
                <c:pt idx="144">
                  <c:v>25871.939307517703</c:v>
                </c:pt>
                <c:pt idx="145">
                  <c:v>25863.612323511421</c:v>
                </c:pt>
                <c:pt idx="146">
                  <c:v>25640.792434317165</c:v>
                </c:pt>
                <c:pt idx="147">
                  <c:v>26589.636380043787</c:v>
                </c:pt>
                <c:pt idx="148">
                  <c:v>26399.710405900616</c:v>
                </c:pt>
                <c:pt idx="149">
                  <c:v>26326.128060390209</c:v>
                </c:pt>
                <c:pt idx="150">
                  <c:v>25829.655709876159</c:v>
                </c:pt>
                <c:pt idx="151">
                  <c:v>25821.661387465174</c:v>
                </c:pt>
                <c:pt idx="152">
                  <c:v>25837.654983864966</c:v>
                </c:pt>
                <c:pt idx="153">
                  <c:v>26887.046157873654</c:v>
                </c:pt>
                <c:pt idx="154">
                  <c:v>26755.125661545539</c:v>
                </c:pt>
                <c:pt idx="155">
                  <c:v>26804.443865529953</c:v>
                </c:pt>
                <c:pt idx="156">
                  <c:v>25472.449945811597</c:v>
                </c:pt>
                <c:pt idx="157">
                  <c:v>25363.493545187899</c:v>
                </c:pt>
                <c:pt idx="158">
                  <c:v>25317.082761024703</c:v>
                </c:pt>
                <c:pt idx="159">
                  <c:v>27213.846214691726</c:v>
                </c:pt>
                <c:pt idx="160">
                  <c:v>27099.742037690929</c:v>
                </c:pt>
                <c:pt idx="161">
                  <c:v>27034.968229414404</c:v>
                </c:pt>
                <c:pt idx="162">
                  <c:v>28617.256652852899</c:v>
                </c:pt>
                <c:pt idx="163">
                  <c:v>28490.256993150888</c:v>
                </c:pt>
                <c:pt idx="164">
                  <c:v>28364.379569027977</c:v>
                </c:pt>
                <c:pt idx="165">
                  <c:v>28264.475678558854</c:v>
                </c:pt>
                <c:pt idx="166">
                  <c:v>28165.273073076925</c:v>
                </c:pt>
                <c:pt idx="167">
                  <c:v>28091.326906899063</c:v>
                </c:pt>
                <c:pt idx="168">
                  <c:v>27865.417833581432</c:v>
                </c:pt>
                <c:pt idx="169">
                  <c:v>27752.012063328482</c:v>
                </c:pt>
                <c:pt idx="170">
                  <c:v>27663.553027484784</c:v>
                </c:pt>
                <c:pt idx="171">
                  <c:v>26350.109505819273</c:v>
                </c:pt>
                <c:pt idx="172">
                  <c:v>26252.516507649569</c:v>
                </c:pt>
                <c:pt idx="173">
                  <c:v>26185.374521696504</c:v>
                </c:pt>
                <c:pt idx="174">
                  <c:v>26687.518412475107</c:v>
                </c:pt>
                <c:pt idx="175">
                  <c:v>26439.29741258455</c:v>
                </c:pt>
                <c:pt idx="176">
                  <c:v>26387.23691135021</c:v>
                </c:pt>
                <c:pt idx="177">
                  <c:v>26224.944707813807</c:v>
                </c:pt>
                <c:pt idx="178">
                  <c:v>26144.544933068555</c:v>
                </c:pt>
                <c:pt idx="179">
                  <c:v>26166.42321334728</c:v>
                </c:pt>
                <c:pt idx="180">
                  <c:v>26764.054651709284</c:v>
                </c:pt>
                <c:pt idx="181">
                  <c:v>26550.060280355665</c:v>
                </c:pt>
                <c:pt idx="182">
                  <c:v>26303.487745656919</c:v>
                </c:pt>
                <c:pt idx="183">
                  <c:v>25310.717934969245</c:v>
                </c:pt>
                <c:pt idx="184">
                  <c:v>25196.159307468046</c:v>
                </c:pt>
                <c:pt idx="185">
                  <c:v>25142.607427962277</c:v>
                </c:pt>
                <c:pt idx="186">
                  <c:v>27399.053976124567</c:v>
                </c:pt>
                <c:pt idx="187">
                  <c:v>27326.319561534376</c:v>
                </c:pt>
                <c:pt idx="188">
                  <c:v>27340.835534741036</c:v>
                </c:pt>
                <c:pt idx="189">
                  <c:v>27517.473595147174</c:v>
                </c:pt>
                <c:pt idx="190">
                  <c:v>27422.936820110994</c:v>
                </c:pt>
                <c:pt idx="191">
                  <c:v>27386.749255027713</c:v>
                </c:pt>
                <c:pt idx="192">
                  <c:v>27547.679775019747</c:v>
                </c:pt>
                <c:pt idx="193">
                  <c:v>27446.481266268693</c:v>
                </c:pt>
                <c:pt idx="194">
                  <c:v>27410.518895636789</c:v>
                </c:pt>
                <c:pt idx="195">
                  <c:v>28440.026716779132</c:v>
                </c:pt>
                <c:pt idx="196">
                  <c:v>28388.451538795336</c:v>
                </c:pt>
                <c:pt idx="197">
                  <c:v>28403.168206259721</c:v>
                </c:pt>
                <c:pt idx="198">
                  <c:v>28268.592617819075</c:v>
                </c:pt>
                <c:pt idx="199">
                  <c:v>28180.688209575015</c:v>
                </c:pt>
                <c:pt idx="200">
                  <c:v>28042.618824329547</c:v>
                </c:pt>
                <c:pt idx="201">
                  <c:v>28426.768815332132</c:v>
                </c:pt>
                <c:pt idx="202">
                  <c:v>28187.27854959152</c:v>
                </c:pt>
                <c:pt idx="203">
                  <c:v>28094.038187977101</c:v>
                </c:pt>
                <c:pt idx="204">
                  <c:v>27987.21675</c:v>
                </c:pt>
                <c:pt idx="205">
                  <c:v>27874.165634625093</c:v>
                </c:pt>
                <c:pt idx="206">
                  <c:v>27817.9818792517</c:v>
                </c:pt>
                <c:pt idx="207">
                  <c:v>28732.682508017922</c:v>
                </c:pt>
                <c:pt idx="208">
                  <c:v>28704.092774179106</c:v>
                </c:pt>
                <c:pt idx="209">
                  <c:v>28704.092774179106</c:v>
                </c:pt>
                <c:pt idx="210">
                  <c:v>28319.262618077682</c:v>
                </c:pt>
                <c:pt idx="211">
                  <c:v>28234.895400744783</c:v>
                </c:pt>
                <c:pt idx="212">
                  <c:v>28151.029374801976</c:v>
                </c:pt>
                <c:pt idx="213">
                  <c:v>28094.099314966741</c:v>
                </c:pt>
                <c:pt idx="214">
                  <c:v>27956.349379615101</c:v>
                </c:pt>
                <c:pt idx="215">
                  <c:v>27983.791194957052</c:v>
                </c:pt>
                <c:pt idx="216">
                  <c:v>28720.206745840489</c:v>
                </c:pt>
                <c:pt idx="217">
                  <c:v>28607.881322243946</c:v>
                </c:pt>
                <c:pt idx="218">
                  <c:v>28496.431090650105</c:v>
                </c:pt>
                <c:pt idx="219">
                  <c:v>28278.663229204598</c:v>
                </c:pt>
                <c:pt idx="220">
                  <c:v>28170.677880357995</c:v>
                </c:pt>
                <c:pt idx="221">
                  <c:v>28070.187947372171</c:v>
                </c:pt>
                <c:pt idx="222">
                  <c:v>28281.168474376336</c:v>
                </c:pt>
                <c:pt idx="223">
                  <c:v>27962.2828538055</c:v>
                </c:pt>
                <c:pt idx="224">
                  <c:v>27838.035104922819</c:v>
                </c:pt>
                <c:pt idx="225">
                  <c:v>28017.60039086805</c:v>
                </c:pt>
                <c:pt idx="226">
                  <c:v>27888.487025011516</c:v>
                </c:pt>
                <c:pt idx="227">
                  <c:v>27817.980622512063</c:v>
                </c:pt>
                <c:pt idx="228">
                  <c:v>29924.41463950674</c:v>
                </c:pt>
                <c:pt idx="229">
                  <c:v>29707.325256495125</c:v>
                </c:pt>
                <c:pt idx="230">
                  <c:v>29579.912349074493</c:v>
                </c:pt>
                <c:pt idx="231">
                  <c:v>25290.296988123751</c:v>
                </c:pt>
                <c:pt idx="232">
                  <c:v>25134.218452600835</c:v>
                </c:pt>
                <c:pt idx="233">
                  <c:v>25045.89262452229</c:v>
                </c:pt>
                <c:pt idx="234">
                  <c:v>29200.96735871378</c:v>
                </c:pt>
                <c:pt idx="235">
                  <c:v>29124.257286843254</c:v>
                </c:pt>
                <c:pt idx="236">
                  <c:v>28921.653757891301</c:v>
                </c:pt>
                <c:pt idx="237">
                  <c:v>25466.049691197408</c:v>
                </c:pt>
                <c:pt idx="238">
                  <c:v>25248.158356941174</c:v>
                </c:pt>
                <c:pt idx="239">
                  <c:v>25183.516176381479</c:v>
                </c:pt>
                <c:pt idx="240">
                  <c:v>26955.837389764532</c:v>
                </c:pt>
                <c:pt idx="241">
                  <c:v>26796.671753553353</c:v>
                </c:pt>
                <c:pt idx="242">
                  <c:v>26533.684997984965</c:v>
                </c:pt>
                <c:pt idx="243">
                  <c:v>26200.42806410334</c:v>
                </c:pt>
                <c:pt idx="244">
                  <c:v>25968.891845019079</c:v>
                </c:pt>
                <c:pt idx="245">
                  <c:v>25870.170567496996</c:v>
                </c:pt>
                <c:pt idx="246">
                  <c:v>25770.833160845661</c:v>
                </c:pt>
                <c:pt idx="247">
                  <c:v>25505.680148506137</c:v>
                </c:pt>
                <c:pt idx="248">
                  <c:v>25270.673881699666</c:v>
                </c:pt>
                <c:pt idx="249">
                  <c:v>27426.094887665364</c:v>
                </c:pt>
                <c:pt idx="250">
                  <c:v>27484.914744121663</c:v>
                </c:pt>
                <c:pt idx="251">
                  <c:v>27506.366384897563</c:v>
                </c:pt>
                <c:pt idx="252">
                  <c:v>27141.064575321259</c:v>
                </c:pt>
                <c:pt idx="253">
                  <c:v>26993.901560582879</c:v>
                </c:pt>
                <c:pt idx="254">
                  <c:v>26889.758421846062</c:v>
                </c:pt>
                <c:pt idx="255">
                  <c:v>25497.779008531706</c:v>
                </c:pt>
                <c:pt idx="256">
                  <c:v>25420.322303740268</c:v>
                </c:pt>
                <c:pt idx="257">
                  <c:v>25309.799163289226</c:v>
                </c:pt>
                <c:pt idx="258">
                  <c:v>26435.703428145127</c:v>
                </c:pt>
                <c:pt idx="259">
                  <c:v>26375.735858931945</c:v>
                </c:pt>
                <c:pt idx="260">
                  <c:v>26276.392221045193</c:v>
                </c:pt>
                <c:pt idx="261">
                  <c:v>28170.652509849901</c:v>
                </c:pt>
                <c:pt idx="262">
                  <c:v>28070.588498317444</c:v>
                </c:pt>
                <c:pt idx="263">
                  <c:v>28049.612904446105</c:v>
                </c:pt>
                <c:pt idx="264">
                  <c:v>25496.42972624789</c:v>
                </c:pt>
                <c:pt idx="265">
                  <c:v>25363.660518076988</c:v>
                </c:pt>
                <c:pt idx="266">
                  <c:v>25288.411386185791</c:v>
                </c:pt>
                <c:pt idx="267">
                  <c:v>25839.055460993422</c:v>
                </c:pt>
                <c:pt idx="268">
                  <c:v>25749.712048116464</c:v>
                </c:pt>
                <c:pt idx="269">
                  <c:v>25749.712048116464</c:v>
                </c:pt>
                <c:pt idx="270">
                  <c:v>26449.845056866325</c:v>
                </c:pt>
                <c:pt idx="271">
                  <c:v>26430.538600620435</c:v>
                </c:pt>
                <c:pt idx="272">
                  <c:v>26339.216499618105</c:v>
                </c:pt>
                <c:pt idx="273">
                  <c:v>26454.56057291176</c:v>
                </c:pt>
                <c:pt idx="274">
                  <c:v>26492.963128633637</c:v>
                </c:pt>
                <c:pt idx="275">
                  <c:v>26589.459078838092</c:v>
                </c:pt>
                <c:pt idx="276">
                  <c:v>25903.12197962316</c:v>
                </c:pt>
                <c:pt idx="277">
                  <c:v>25732.831185016435</c:v>
                </c:pt>
                <c:pt idx="278">
                  <c:v>25643.85506262966</c:v>
                </c:pt>
                <c:pt idx="279">
                  <c:v>25691.836118793941</c:v>
                </c:pt>
                <c:pt idx="280">
                  <c:v>25604.134917526051</c:v>
                </c:pt>
                <c:pt idx="281">
                  <c:v>25622.548534870548</c:v>
                </c:pt>
                <c:pt idx="282">
                  <c:v>28293.049636002517</c:v>
                </c:pt>
                <c:pt idx="283">
                  <c:v>28176.304006001079</c:v>
                </c:pt>
                <c:pt idx="284">
                  <c:v>28055.505274999996</c:v>
                </c:pt>
                <c:pt idx="285">
                  <c:v>25631.952301313908</c:v>
                </c:pt>
                <c:pt idx="286">
                  <c:v>25668.661148147152</c:v>
                </c:pt>
                <c:pt idx="287">
                  <c:v>25613.637222856374</c:v>
                </c:pt>
                <c:pt idx="288">
                  <c:v>27028.380510010764</c:v>
                </c:pt>
                <c:pt idx="289">
                  <c:v>26874.097924152687</c:v>
                </c:pt>
                <c:pt idx="290">
                  <c:v>26797.615254855918</c:v>
                </c:pt>
                <c:pt idx="291">
                  <c:v>24462.635107039903</c:v>
                </c:pt>
                <c:pt idx="292">
                  <c:v>24381.207274693414</c:v>
                </c:pt>
                <c:pt idx="293">
                  <c:v>24381.207274693414</c:v>
                </c:pt>
                <c:pt idx="294">
                  <c:v>27952.784892562919</c:v>
                </c:pt>
                <c:pt idx="295">
                  <c:v>27820.562539357041</c:v>
                </c:pt>
                <c:pt idx="296">
                  <c:v>27762.197722840909</c:v>
                </c:pt>
                <c:pt idx="297">
                  <c:v>27494.933945661665</c:v>
                </c:pt>
                <c:pt idx="298">
                  <c:v>27475.746971519533</c:v>
                </c:pt>
                <c:pt idx="299">
                  <c:v>27342.184312630205</c:v>
                </c:pt>
                <c:pt idx="300">
                  <c:v>28957.973597760418</c:v>
                </c:pt>
                <c:pt idx="301">
                  <c:v>28783.076431941328</c:v>
                </c:pt>
                <c:pt idx="302">
                  <c:v>28664.362935744968</c:v>
                </c:pt>
                <c:pt idx="303">
                  <c:v>28648.785182868323</c:v>
                </c:pt>
                <c:pt idx="304">
                  <c:v>28532.287242443232</c:v>
                </c:pt>
                <c:pt idx="305">
                  <c:v>28493.664857005075</c:v>
                </c:pt>
                <c:pt idx="306">
                  <c:v>28777.641198146881</c:v>
                </c:pt>
                <c:pt idx="307">
                  <c:v>28621.928564000678</c:v>
                </c:pt>
                <c:pt idx="308">
                  <c:v>28491.850787325366</c:v>
                </c:pt>
                <c:pt idx="309">
                  <c:v>29084.207132969539</c:v>
                </c:pt>
                <c:pt idx="310">
                  <c:v>29084.207132969539</c:v>
                </c:pt>
                <c:pt idx="311">
                  <c:v>28912.979672977286</c:v>
                </c:pt>
                <c:pt idx="312">
                  <c:v>29133.294405822777</c:v>
                </c:pt>
                <c:pt idx="313">
                  <c:v>28996.265639929446</c:v>
                </c:pt>
                <c:pt idx="314">
                  <c:v>28879.834257068764</c:v>
                </c:pt>
                <c:pt idx="315">
                  <c:v>30509.429907408638</c:v>
                </c:pt>
                <c:pt idx="316">
                  <c:v>30448.734755072939</c:v>
                </c:pt>
                <c:pt idx="317">
                  <c:v>30428.556667097411</c:v>
                </c:pt>
                <c:pt idx="318">
                  <c:v>30501.651030389217</c:v>
                </c:pt>
                <c:pt idx="319">
                  <c:v>30360.252648129135</c:v>
                </c:pt>
                <c:pt idx="320">
                  <c:v>30225.14026614471</c:v>
                </c:pt>
                <c:pt idx="321">
                  <c:v>32574.120238313822</c:v>
                </c:pt>
                <c:pt idx="322">
                  <c:v>32552.658126478338</c:v>
                </c:pt>
                <c:pt idx="323">
                  <c:v>32445.770396626165</c:v>
                </c:pt>
                <c:pt idx="324">
                  <c:v>33735.006306082745</c:v>
                </c:pt>
                <c:pt idx="325">
                  <c:v>33602.60399188062</c:v>
                </c:pt>
                <c:pt idx="326">
                  <c:v>33514.911663733481</c:v>
                </c:pt>
                <c:pt idx="327">
                  <c:v>31532.261544404799</c:v>
                </c:pt>
                <c:pt idx="328">
                  <c:v>31410.003987528275</c:v>
                </c:pt>
                <c:pt idx="329">
                  <c:v>31293.726811974899</c:v>
                </c:pt>
                <c:pt idx="330">
                  <c:v>33376.854479237081</c:v>
                </c:pt>
                <c:pt idx="331">
                  <c:v>33163.345095074365</c:v>
                </c:pt>
                <c:pt idx="332">
                  <c:v>32999.744888526417</c:v>
                </c:pt>
                <c:pt idx="333">
                  <c:v>32796.002802439602</c:v>
                </c:pt>
                <c:pt idx="334">
                  <c:v>32775.16671425508</c:v>
                </c:pt>
                <c:pt idx="335">
                  <c:v>32692.086443749991</c:v>
                </c:pt>
                <c:pt idx="336">
                  <c:v>33304.467958765097</c:v>
                </c:pt>
                <c:pt idx="337">
                  <c:v>33135.944401731496</c:v>
                </c:pt>
                <c:pt idx="338">
                  <c:v>33031.480516480136</c:v>
                </c:pt>
                <c:pt idx="339">
                  <c:v>34683.427060522212</c:v>
                </c:pt>
                <c:pt idx="340">
                  <c:v>34495.222417558136</c:v>
                </c:pt>
                <c:pt idx="341">
                  <c:v>34516.628078381938</c:v>
                </c:pt>
                <c:pt idx="342">
                  <c:v>35190.533675202176</c:v>
                </c:pt>
                <c:pt idx="343">
                  <c:v>35037.957809159176</c:v>
                </c:pt>
                <c:pt idx="344">
                  <c:v>34886.69928022664</c:v>
                </c:pt>
                <c:pt idx="345">
                  <c:v>36097.579118644069</c:v>
                </c:pt>
                <c:pt idx="346">
                  <c:v>36119.84096207215</c:v>
                </c:pt>
                <c:pt idx="347">
                  <c:v>36119.84096207215</c:v>
                </c:pt>
                <c:pt idx="348">
                  <c:v>37832.931562162579</c:v>
                </c:pt>
                <c:pt idx="349">
                  <c:v>37762.631906116447</c:v>
                </c:pt>
                <c:pt idx="350">
                  <c:v>37669.304425347545</c:v>
                </c:pt>
                <c:pt idx="351">
                  <c:v>36550.507356490707</c:v>
                </c:pt>
                <c:pt idx="352">
                  <c:v>36460.991342759829</c:v>
                </c:pt>
                <c:pt idx="353">
                  <c:v>36460.991342759829</c:v>
                </c:pt>
                <c:pt idx="354">
                  <c:v>38202.885315292493</c:v>
                </c:pt>
                <c:pt idx="355">
                  <c:v>38109.265133787711</c:v>
                </c:pt>
                <c:pt idx="356">
                  <c:v>37946.529214351067</c:v>
                </c:pt>
                <c:pt idx="357">
                  <c:v>37794.413502405601</c:v>
                </c:pt>
                <c:pt idx="358">
                  <c:v>37748.43489717153</c:v>
                </c:pt>
                <c:pt idx="359">
                  <c:v>37611.167861181806</c:v>
                </c:pt>
                <c:pt idx="360">
                  <c:v>40161.165516167071</c:v>
                </c:pt>
                <c:pt idx="361">
                  <c:v>39942.36982025575</c:v>
                </c:pt>
                <c:pt idx="362">
                  <c:v>39731.925300654832</c:v>
                </c:pt>
                <c:pt idx="363">
                  <c:v>39942.022169664677</c:v>
                </c:pt>
                <c:pt idx="364">
                  <c:v>39799.668660298485</c:v>
                </c:pt>
                <c:pt idx="365">
                  <c:v>39705.328704955551</c:v>
                </c:pt>
                <c:pt idx="366">
                  <c:v>40214.559375981262</c:v>
                </c:pt>
                <c:pt idx="367">
                  <c:v>40214.559375981262</c:v>
                </c:pt>
                <c:pt idx="368">
                  <c:v>39929.602356488038</c:v>
                </c:pt>
                <c:pt idx="369">
                  <c:v>43368.548157319055</c:v>
                </c:pt>
                <c:pt idx="370">
                  <c:v>43247.174992642511</c:v>
                </c:pt>
                <c:pt idx="371">
                  <c:v>43221.709263219491</c:v>
                </c:pt>
                <c:pt idx="372">
                  <c:v>47805.81898993333</c:v>
                </c:pt>
                <c:pt idx="373">
                  <c:v>47559.215649528378</c:v>
                </c:pt>
                <c:pt idx="374">
                  <c:v>47503.205974098339</c:v>
                </c:pt>
                <c:pt idx="375">
                  <c:v>43526.225939288335</c:v>
                </c:pt>
                <c:pt idx="376">
                  <c:v>43253.870334604188</c:v>
                </c:pt>
                <c:pt idx="377">
                  <c:v>43203.575136540698</c:v>
                </c:pt>
                <c:pt idx="378">
                  <c:v>45729.885432360679</c:v>
                </c:pt>
                <c:pt idx="379">
                  <c:v>45550.003890013104</c:v>
                </c:pt>
                <c:pt idx="380">
                  <c:v>45391.293075065332</c:v>
                </c:pt>
                <c:pt idx="381">
                  <c:v>41494.484000763521</c:v>
                </c:pt>
                <c:pt idx="382">
                  <c:v>41658.06278131844</c:v>
                </c:pt>
                <c:pt idx="383">
                  <c:v>41706.778539577543</c:v>
                </c:pt>
                <c:pt idx="384">
                  <c:v>42216.001039008333</c:v>
                </c:pt>
                <c:pt idx="385">
                  <c:v>44691.091329981035</c:v>
                </c:pt>
                <c:pt idx="386">
                  <c:v>47090.854917555196</c:v>
                </c:pt>
                <c:pt idx="387">
                  <c:v>47744.090601789059</c:v>
                </c:pt>
                <c:pt idx="388">
                  <c:v>47650.797593892967</c:v>
                </c:pt>
                <c:pt idx="389">
                  <c:v>49458.089637591707</c:v>
                </c:pt>
                <c:pt idx="390">
                  <c:v>49234.52460475573</c:v>
                </c:pt>
                <c:pt idx="391">
                  <c:v>49973.618145308232</c:v>
                </c:pt>
                <c:pt idx="392">
                  <c:v>51825.080613074497</c:v>
                </c:pt>
                <c:pt idx="393">
                  <c:v>49509.832795532915</c:v>
                </c:pt>
                <c:pt idx="394">
                  <c:v>49948.340257147931</c:v>
                </c:pt>
                <c:pt idx="395">
                  <c:v>49819.714554615159</c:v>
                </c:pt>
                <c:pt idx="396">
                  <c:v>51023.484963469731</c:v>
                </c:pt>
                <c:pt idx="397">
                  <c:v>50381.12089165135</c:v>
                </c:pt>
                <c:pt idx="398">
                  <c:v>49692.66487501056</c:v>
                </c:pt>
                <c:pt idx="399">
                  <c:v>52295.829469306103</c:v>
                </c:pt>
                <c:pt idx="400">
                  <c:v>49768.94805400139</c:v>
                </c:pt>
                <c:pt idx="401">
                  <c:v>51581.117883368293</c:v>
                </c:pt>
                <c:pt idx="402">
                  <c:v>49953.142400524317</c:v>
                </c:pt>
                <c:pt idx="403">
                  <c:v>52649.499215682576</c:v>
                </c:pt>
                <c:pt idx="404">
                  <c:v>50854.241110499999</c:v>
                </c:pt>
                <c:pt idx="405">
                  <c:v>52314.632185868963</c:v>
                </c:pt>
                <c:pt idx="406">
                  <c:v>50372.712926637068</c:v>
                </c:pt>
                <c:pt idx="407">
                  <c:v>51172.836816141731</c:v>
                </c:pt>
                <c:pt idx="408">
                  <c:v>52770.904054194929</c:v>
                </c:pt>
                <c:pt idx="409">
                  <c:v>52355.844624637975</c:v>
                </c:pt>
                <c:pt idx="410">
                  <c:v>52132.962012256248</c:v>
                </c:pt>
                <c:pt idx="411">
                  <c:v>53785.57590681818</c:v>
                </c:pt>
                <c:pt idx="412">
                  <c:v>55141.553604050554</c:v>
                </c:pt>
                <c:pt idx="413">
                  <c:v>53263.823922262178</c:v>
                </c:pt>
                <c:pt idx="414">
                  <c:v>55467.557471366534</c:v>
                </c:pt>
                <c:pt idx="415">
                  <c:v>56613.729053969975</c:v>
                </c:pt>
                <c:pt idx="416">
                  <c:v>55904.658845101731</c:v>
                </c:pt>
                <c:pt idx="417">
                  <c:v>57450.397914314512</c:v>
                </c:pt>
                <c:pt idx="418">
                  <c:v>55272.37853815718</c:v>
                </c:pt>
                <c:pt idx="419">
                  <c:v>57378.827756740509</c:v>
                </c:pt>
                <c:pt idx="420">
                  <c:v>59249.256313607075</c:v>
                </c:pt>
                <c:pt idx="421">
                  <c:v>59027.46765360963</c:v>
                </c:pt>
                <c:pt idx="422">
                  <c:v>58752.555961277452</c:v>
                </c:pt>
                <c:pt idx="423">
                  <c:v>60541.858005291702</c:v>
                </c:pt>
                <c:pt idx="424">
                  <c:v>60421.957309479796</c:v>
                </c:pt>
                <c:pt idx="425">
                  <c:v>60358.204255077806</c:v>
                </c:pt>
                <c:pt idx="426">
                  <c:v>64199.30907432075</c:v>
                </c:pt>
                <c:pt idx="427">
                  <c:v>64064.117057317708</c:v>
                </c:pt>
                <c:pt idx="428">
                  <c:v>63895.925623720141</c:v>
                </c:pt>
                <c:pt idx="429">
                  <c:v>66047.009924665617</c:v>
                </c:pt>
                <c:pt idx="430">
                  <c:v>65943.244001767467</c:v>
                </c:pt>
                <c:pt idx="431">
                  <c:v>65779.61312335117</c:v>
                </c:pt>
                <c:pt idx="432">
                  <c:v>67888.157805766707</c:v>
                </c:pt>
                <c:pt idx="433">
                  <c:v>67613.450470956785</c:v>
                </c:pt>
                <c:pt idx="434">
                  <c:v>67332.20382919538</c:v>
                </c:pt>
                <c:pt idx="435">
                  <c:v>73240.124428599069</c:v>
                </c:pt>
                <c:pt idx="436">
                  <c:v>72798.749143544032</c:v>
                </c:pt>
                <c:pt idx="437">
                  <c:v>72501.269897905746</c:v>
                </c:pt>
                <c:pt idx="438">
                  <c:v>80869.457246839476</c:v>
                </c:pt>
                <c:pt idx="439">
                  <c:v>80591.590697378473</c:v>
                </c:pt>
                <c:pt idx="440">
                  <c:v>80224.058740815803</c:v>
                </c:pt>
                <c:pt idx="441">
                  <c:v>89738.611809069043</c:v>
                </c:pt>
                <c:pt idx="442">
                  <c:v>89433.186053510639</c:v>
                </c:pt>
                <c:pt idx="443">
                  <c:v>88717.45216487431</c:v>
                </c:pt>
                <c:pt idx="444">
                  <c:v>98687.224252357584</c:v>
                </c:pt>
                <c:pt idx="445">
                  <c:v>97960.496065776315</c:v>
                </c:pt>
                <c:pt idx="446">
                  <c:v>97328.806359002963</c:v>
                </c:pt>
                <c:pt idx="447">
                  <c:v>105526.695123843</c:v>
                </c:pt>
                <c:pt idx="448">
                  <c:v>105111.59318850643</c:v>
                </c:pt>
                <c:pt idx="449">
                  <c:v>104558.91545469554</c:v>
                </c:pt>
                <c:pt idx="450">
                  <c:v>109005.41896839257</c:v>
                </c:pt>
                <c:pt idx="451">
                  <c:v>108378.95104328688</c:v>
                </c:pt>
                <c:pt idx="452">
                  <c:v>108009.14716451378</c:v>
                </c:pt>
                <c:pt idx="453">
                  <c:v>102571.43773971603</c:v>
                </c:pt>
                <c:pt idx="454">
                  <c:v>102174.6909721987</c:v>
                </c:pt>
                <c:pt idx="455">
                  <c:v>101597.50221310095</c:v>
                </c:pt>
                <c:pt idx="456">
                  <c:v>94543.596608553795</c:v>
                </c:pt>
                <c:pt idx="457">
                  <c:v>93829.418360791344</c:v>
                </c:pt>
                <c:pt idx="458">
                  <c:v>93526.634292936506</c:v>
                </c:pt>
                <c:pt idx="459">
                  <c:v>86846.461305437086</c:v>
                </c:pt>
                <c:pt idx="460">
                  <c:v>86396.161482500582</c:v>
                </c:pt>
                <c:pt idx="461">
                  <c:v>85719.376398982815</c:v>
                </c:pt>
                <c:pt idx="462">
                  <c:v>77632.543416227592</c:v>
                </c:pt>
                <c:pt idx="463">
                  <c:v>77378.871900805229</c:v>
                </c:pt>
                <c:pt idx="464">
                  <c:v>76956.772669220052</c:v>
                </c:pt>
                <c:pt idx="465">
                  <c:v>70637.964450628788</c:v>
                </c:pt>
                <c:pt idx="466">
                  <c:v>71193.385600516369</c:v>
                </c:pt>
                <c:pt idx="467">
                  <c:v>72227.507882128833</c:v>
                </c:pt>
                <c:pt idx="468">
                  <c:v>66728.935217302133</c:v>
                </c:pt>
                <c:pt idx="469">
                  <c:v>66312.879506115103</c:v>
                </c:pt>
                <c:pt idx="470">
                  <c:v>66344.699505878118</c:v>
                </c:pt>
                <c:pt idx="471">
                  <c:v>66895.121983461155</c:v>
                </c:pt>
                <c:pt idx="472">
                  <c:v>66488.731129243592</c:v>
                </c:pt>
                <c:pt idx="473">
                  <c:v>66299.192045373551</c:v>
                </c:pt>
                <c:pt idx="474">
                  <c:v>66475.051045492335</c:v>
                </c:pt>
                <c:pt idx="475">
                  <c:v>66168.533311894062</c:v>
                </c:pt>
                <c:pt idx="476">
                  <c:v>65888.09215352012</c:v>
                </c:pt>
                <c:pt idx="477">
                  <c:v>65739.403516723381</c:v>
                </c:pt>
                <c:pt idx="478">
                  <c:v>65554.763881334104</c:v>
                </c:pt>
                <c:pt idx="479">
                  <c:v>65135.518298372088</c:v>
                </c:pt>
                <c:pt idx="480">
                  <c:v>62278.076007619806</c:v>
                </c:pt>
                <c:pt idx="481">
                  <c:v>61910.759958540519</c:v>
                </c:pt>
                <c:pt idx="482">
                  <c:v>61484.132463707349</c:v>
                </c:pt>
                <c:pt idx="483">
                  <c:v>60377.865959665498</c:v>
                </c:pt>
                <c:pt idx="484">
                  <c:v>60158.832776272524</c:v>
                </c:pt>
                <c:pt idx="485">
                  <c:v>60022.742214625046</c:v>
                </c:pt>
                <c:pt idx="486">
                  <c:v>59107.248817764426</c:v>
                </c:pt>
                <c:pt idx="487">
                  <c:v>58867.002576662511</c:v>
                </c:pt>
                <c:pt idx="488">
                  <c:v>58661.683373256077</c:v>
                </c:pt>
                <c:pt idx="489">
                  <c:v>55142.790832678489</c:v>
                </c:pt>
                <c:pt idx="490">
                  <c:v>54902.423241030498</c:v>
                </c:pt>
                <c:pt idx="491">
                  <c:v>54518.532823251939</c:v>
                </c:pt>
                <c:pt idx="492">
                  <c:v>51975.779543723707</c:v>
                </c:pt>
                <c:pt idx="493">
                  <c:v>51457.445742246571</c:v>
                </c:pt>
                <c:pt idx="494">
                  <c:v>51193.762799607488</c:v>
                </c:pt>
                <c:pt idx="495">
                  <c:v>49975.858384016436</c:v>
                </c:pt>
                <c:pt idx="496">
                  <c:v>49803.509265761393</c:v>
                </c:pt>
                <c:pt idx="497">
                  <c:v>49803.509265761393</c:v>
                </c:pt>
                <c:pt idx="498">
                  <c:v>49044.244601576836</c:v>
                </c:pt>
                <c:pt idx="499">
                  <c:v>48754.633966716763</c:v>
                </c:pt>
                <c:pt idx="500">
                  <c:v>48385.792303249858</c:v>
                </c:pt>
                <c:pt idx="501">
                  <c:v>47005.126517413999</c:v>
                </c:pt>
                <c:pt idx="502">
                  <c:v>46905.21127346158</c:v>
                </c:pt>
                <c:pt idx="503">
                  <c:v>46731.377898348153</c:v>
                </c:pt>
                <c:pt idx="504">
                  <c:v>43997.000781446368</c:v>
                </c:pt>
                <c:pt idx="505">
                  <c:v>43648.334777789518</c:v>
                </c:pt>
                <c:pt idx="506">
                  <c:v>43482.930561789472</c:v>
                </c:pt>
                <c:pt idx="507">
                  <c:v>43291.831549231727</c:v>
                </c:pt>
                <c:pt idx="508">
                  <c:v>43309.939603837702</c:v>
                </c:pt>
                <c:pt idx="509">
                  <c:v>43418.906848883526</c:v>
                </c:pt>
                <c:pt idx="510">
                  <c:v>42166.091525861164</c:v>
                </c:pt>
                <c:pt idx="511">
                  <c:v>42012.13646604422</c:v>
                </c:pt>
                <c:pt idx="512">
                  <c:v>41802.817123053763</c:v>
                </c:pt>
                <c:pt idx="513">
                  <c:v>40572.400076968726</c:v>
                </c:pt>
                <c:pt idx="514">
                  <c:v>40572.400076968726</c:v>
                </c:pt>
                <c:pt idx="515">
                  <c:v>40376.539065915153</c:v>
                </c:pt>
                <c:pt idx="516">
                  <c:v>39636.486850438276</c:v>
                </c:pt>
                <c:pt idx="517">
                  <c:v>39348.38380310197</c:v>
                </c:pt>
                <c:pt idx="518">
                  <c:v>39175.926306054425</c:v>
                </c:pt>
                <c:pt idx="519">
                  <c:v>39770.396996555923</c:v>
                </c:pt>
                <c:pt idx="520">
                  <c:v>39689.751357305082</c:v>
                </c:pt>
                <c:pt idx="521">
                  <c:v>39738.099445447158</c:v>
                </c:pt>
                <c:pt idx="522">
                  <c:v>40513.096685767938</c:v>
                </c:pt>
                <c:pt idx="523">
                  <c:v>40304.435008230656</c:v>
                </c:pt>
                <c:pt idx="524">
                  <c:v>40162.475138522692</c:v>
                </c:pt>
                <c:pt idx="525">
                  <c:v>40446.235093941832</c:v>
                </c:pt>
                <c:pt idx="526">
                  <c:v>40413.699158220203</c:v>
                </c:pt>
                <c:pt idx="527">
                  <c:v>40203.484858307485</c:v>
                </c:pt>
                <c:pt idx="528">
                  <c:v>41001.949737832409</c:v>
                </c:pt>
                <c:pt idx="529">
                  <c:v>40744.358709363783</c:v>
                </c:pt>
                <c:pt idx="530">
                  <c:v>40647.078107590525</c:v>
                </c:pt>
                <c:pt idx="531">
                  <c:v>41859.452455140272</c:v>
                </c:pt>
                <c:pt idx="532">
                  <c:v>41826.280031203562</c:v>
                </c:pt>
                <c:pt idx="533">
                  <c:v>41760.092662941352</c:v>
                </c:pt>
                <c:pt idx="534">
                  <c:v>42624.379348351315</c:v>
                </c:pt>
                <c:pt idx="535">
                  <c:v>42456.219256238277</c:v>
                </c:pt>
                <c:pt idx="536">
                  <c:v>42360.126652135405</c:v>
                </c:pt>
                <c:pt idx="537">
                  <c:v>42977.443714096</c:v>
                </c:pt>
                <c:pt idx="538">
                  <c:v>43074.898234989647</c:v>
                </c:pt>
                <c:pt idx="539">
                  <c:v>43011.290883786176</c:v>
                </c:pt>
                <c:pt idx="540">
                  <c:v>43435.716424870981</c:v>
                </c:pt>
                <c:pt idx="541">
                  <c:v>43216.972321220499</c:v>
                </c:pt>
                <c:pt idx="542">
                  <c:v>43148.800029281279</c:v>
                </c:pt>
                <c:pt idx="543">
                  <c:v>44318.339304381996</c:v>
                </c:pt>
                <c:pt idx="544">
                  <c:v>44231.423557560302</c:v>
                </c:pt>
                <c:pt idx="545">
                  <c:v>44162.136032896022</c:v>
                </c:pt>
                <c:pt idx="546">
                  <c:v>45519.328440893936</c:v>
                </c:pt>
                <c:pt idx="547">
                  <c:v>45310.585301395244</c:v>
                </c:pt>
                <c:pt idx="548">
                  <c:v>45345.980739576211</c:v>
                </c:pt>
                <c:pt idx="549">
                  <c:v>45764.434477727846</c:v>
                </c:pt>
                <c:pt idx="550">
                  <c:v>45710.851375597609</c:v>
                </c:pt>
                <c:pt idx="551">
                  <c:v>45568.574627808586</c:v>
                </c:pt>
                <c:pt idx="552">
                  <c:v>45922.254130019581</c:v>
                </c:pt>
                <c:pt idx="553">
                  <c:v>45711.827499999985</c:v>
                </c:pt>
                <c:pt idx="554">
                  <c:v>45520.99171529126</c:v>
                </c:pt>
                <c:pt idx="555">
                  <c:v>47150.70560972653</c:v>
                </c:pt>
                <c:pt idx="556">
                  <c:v>47023.024782156674</c:v>
                </c:pt>
                <c:pt idx="557">
                  <c:v>46846.331655024565</c:v>
                </c:pt>
                <c:pt idx="558">
                  <c:v>47354.630858820135</c:v>
                </c:pt>
                <c:pt idx="559">
                  <c:v>47173.038946793218</c:v>
                </c:pt>
                <c:pt idx="560">
                  <c:v>47087.269785071774</c:v>
                </c:pt>
                <c:pt idx="561">
                  <c:v>47229.389768236651</c:v>
                </c:pt>
                <c:pt idx="562">
                  <c:v>47103.132090796251</c:v>
                </c:pt>
                <c:pt idx="563">
                  <c:v>46821.505696023523</c:v>
                </c:pt>
                <c:pt idx="564">
                  <c:v>47000.185142543429</c:v>
                </c:pt>
                <c:pt idx="565">
                  <c:v>46494.138570362673</c:v>
                </c:pt>
                <c:pt idx="566">
                  <c:v>46336.590661050439</c:v>
                </c:pt>
                <c:pt idx="567">
                  <c:v>46999.454998173293</c:v>
                </c:pt>
                <c:pt idx="568">
                  <c:v>46806.528790512166</c:v>
                </c:pt>
                <c:pt idx="569">
                  <c:v>46706.310007959408</c:v>
                </c:pt>
                <c:pt idx="570">
                  <c:v>47224.909040497863</c:v>
                </c:pt>
                <c:pt idx="571">
                  <c:v>46915.508972040232</c:v>
                </c:pt>
                <c:pt idx="572">
                  <c:v>46846.343935317425</c:v>
                </c:pt>
                <c:pt idx="573">
                  <c:v>47074.623725623795</c:v>
                </c:pt>
                <c:pt idx="574">
                  <c:v>46992.416202573528</c:v>
                </c:pt>
                <c:pt idx="575">
                  <c:v>46602.633149576148</c:v>
                </c:pt>
                <c:pt idx="576">
                  <c:v>47207.999640567592</c:v>
                </c:pt>
                <c:pt idx="577">
                  <c:v>46850.852254716978</c:v>
                </c:pt>
                <c:pt idx="578">
                  <c:v>46816.713734083249</c:v>
                </c:pt>
                <c:pt idx="579">
                  <c:v>47228.092284393686</c:v>
                </c:pt>
                <c:pt idx="580">
                  <c:v>47057.50137854433</c:v>
                </c:pt>
                <c:pt idx="581">
                  <c:v>46926.138700225121</c:v>
                </c:pt>
                <c:pt idx="582">
                  <c:v>47788.45860456222</c:v>
                </c:pt>
                <c:pt idx="583">
                  <c:v>47366.494869113441</c:v>
                </c:pt>
                <c:pt idx="584">
                  <c:v>47383.399399759102</c:v>
                </c:pt>
                <c:pt idx="585">
                  <c:v>47864.229412954373</c:v>
                </c:pt>
                <c:pt idx="586">
                  <c:v>47851.439470116682</c:v>
                </c:pt>
                <c:pt idx="587">
                  <c:v>47681.557728854175</c:v>
                </c:pt>
                <c:pt idx="588">
                  <c:v>47637.948386554999</c:v>
                </c:pt>
                <c:pt idx="589">
                  <c:v>47303.566733745443</c:v>
                </c:pt>
                <c:pt idx="590">
                  <c:v>47287.09396172312</c:v>
                </c:pt>
                <c:pt idx="591">
                  <c:v>46780.006226361147</c:v>
                </c:pt>
                <c:pt idx="592">
                  <c:v>46616.341115566654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69-4CB2-AE13-1279DA84FCB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London</c:v>
                </c:pt>
              </c:strCache>
            </c:strRef>
          </c:tx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Sheet1!$G$2:$G$594</c:f>
              <c:numCache>
                <c:formatCode>0.000</c:formatCode>
                <c:ptCount val="593"/>
                <c:pt idx="0">
                  <c:v>27652.486999291785</c:v>
                </c:pt>
                <c:pt idx="1">
                  <c:v>27496.698340140847</c:v>
                </c:pt>
                <c:pt idx="2">
                  <c:v>27342.655212184865</c:v>
                </c:pt>
                <c:pt idx="3">
                  <c:v>26378.254171758617</c:v>
                </c:pt>
                <c:pt idx="4">
                  <c:v>26305.686760006876</c:v>
                </c:pt>
                <c:pt idx="5">
                  <c:v>26233.517523353908</c:v>
                </c:pt>
                <c:pt idx="6">
                  <c:v>27916.611824367345</c:v>
                </c:pt>
                <c:pt idx="7">
                  <c:v>27954.645355463213</c:v>
                </c:pt>
                <c:pt idx="8">
                  <c:v>27803.129662479678</c:v>
                </c:pt>
                <c:pt idx="9">
                  <c:v>27772.01134902145</c:v>
                </c:pt>
                <c:pt idx="10">
                  <c:v>27587.111140306257</c:v>
                </c:pt>
                <c:pt idx="11">
                  <c:v>27404.656701547621</c:v>
                </c:pt>
                <c:pt idx="12">
                  <c:v>27697.059270332898</c:v>
                </c:pt>
                <c:pt idx="13">
                  <c:v>27517.44150593385</c:v>
                </c:pt>
                <c:pt idx="14">
                  <c:v>27304.951610135129</c:v>
                </c:pt>
                <c:pt idx="15">
                  <c:v>28351.155453060448</c:v>
                </c:pt>
                <c:pt idx="16">
                  <c:v>28173.738960863579</c:v>
                </c:pt>
                <c:pt idx="17">
                  <c:v>27998.529141455219</c:v>
                </c:pt>
                <c:pt idx="18">
                  <c:v>29056.701235030901</c:v>
                </c:pt>
                <c:pt idx="19">
                  <c:v>29020.828764370373</c:v>
                </c:pt>
                <c:pt idx="20">
                  <c:v>28985.044758495686</c:v>
                </c:pt>
                <c:pt idx="21">
                  <c:v>30553.799646110427</c:v>
                </c:pt>
                <c:pt idx="22">
                  <c:v>30367.495989731702</c:v>
                </c:pt>
                <c:pt idx="23">
                  <c:v>30220.08096065533</c:v>
                </c:pt>
                <c:pt idx="24">
                  <c:v>33522.198953051869</c:v>
                </c:pt>
                <c:pt idx="25">
                  <c:v>33361.22800969988</c:v>
                </c:pt>
                <c:pt idx="26">
                  <c:v>33241.510684306217</c:v>
                </c:pt>
                <c:pt idx="27">
                  <c:v>36820.948696155203</c:v>
                </c:pt>
                <c:pt idx="28">
                  <c:v>36647.264975890328</c:v>
                </c:pt>
                <c:pt idx="29">
                  <c:v>36432.450995961313</c:v>
                </c:pt>
                <c:pt idx="30">
                  <c:v>41191.947365379674</c:v>
                </c:pt>
                <c:pt idx="31">
                  <c:v>40857.829599959441</c:v>
                </c:pt>
                <c:pt idx="32">
                  <c:v>40622.473438669353</c:v>
                </c:pt>
                <c:pt idx="33">
                  <c:v>45048.799947272724</c:v>
                </c:pt>
                <c:pt idx="34">
                  <c:v>44895.746266817667</c:v>
                </c:pt>
                <c:pt idx="35">
                  <c:v>44693.285178804959</c:v>
                </c:pt>
                <c:pt idx="36">
                  <c:v>46512.257935330344</c:v>
                </c:pt>
                <c:pt idx="37">
                  <c:v>46201.831297274752</c:v>
                </c:pt>
                <c:pt idx="38">
                  <c:v>45946.290194966808</c:v>
                </c:pt>
                <c:pt idx="39">
                  <c:v>45747.099507980456</c:v>
                </c:pt>
                <c:pt idx="40">
                  <c:v>45402.024403933188</c:v>
                </c:pt>
                <c:pt idx="41">
                  <c:v>45158.712376045005</c:v>
                </c:pt>
                <c:pt idx="42">
                  <c:v>47198.283642902883</c:v>
                </c:pt>
                <c:pt idx="43">
                  <c:v>47047.650822765965</c:v>
                </c:pt>
                <c:pt idx="44">
                  <c:v>46650.624233544309</c:v>
                </c:pt>
                <c:pt idx="45">
                  <c:v>44394.955264529468</c:v>
                </c:pt>
                <c:pt idx="46">
                  <c:v>44075.895011088287</c:v>
                </c:pt>
                <c:pt idx="47">
                  <c:v>43761.388114984715</c:v>
                </c:pt>
                <c:pt idx="48">
                  <c:v>44424.002517299996</c:v>
                </c:pt>
                <c:pt idx="49">
                  <c:v>43681.418404424774</c:v>
                </c:pt>
                <c:pt idx="50">
                  <c:v>43298.248067543856</c:v>
                </c:pt>
                <c:pt idx="51">
                  <c:v>40367.875899528743</c:v>
                </c:pt>
                <c:pt idx="52">
                  <c:v>39805.126700185872</c:v>
                </c:pt>
                <c:pt idx="53">
                  <c:v>39402.314930450775</c:v>
                </c:pt>
                <c:pt idx="54">
                  <c:v>38861.536541020963</c:v>
                </c:pt>
                <c:pt idx="55">
                  <c:v>38826.143520491802</c:v>
                </c:pt>
                <c:pt idx="56">
                  <c:v>38406.401428378376</c:v>
                </c:pt>
                <c:pt idx="57">
                  <c:v>39155.827866916959</c:v>
                </c:pt>
                <c:pt idx="58">
                  <c:v>38476.039188671872</c:v>
                </c:pt>
                <c:pt idx="59">
                  <c:v>37916.507395508976</c:v>
                </c:pt>
                <c:pt idx="60">
                  <c:v>35389.403504712252</c:v>
                </c:pt>
                <c:pt idx="61">
                  <c:v>34808.77342260049</c:v>
                </c:pt>
                <c:pt idx="62">
                  <c:v>34136.681256757845</c:v>
                </c:pt>
                <c:pt idx="63">
                  <c:v>34873.458456506582</c:v>
                </c:pt>
                <c:pt idx="64">
                  <c:v>33473.334473866162</c:v>
                </c:pt>
                <c:pt idx="65">
                  <c:v>32838.537467067836</c:v>
                </c:pt>
                <c:pt idx="66">
                  <c:v>33369.602518808664</c:v>
                </c:pt>
                <c:pt idx="67">
                  <c:v>33177.960867587935</c:v>
                </c:pt>
                <c:pt idx="68">
                  <c:v>32894.590383309609</c:v>
                </c:pt>
                <c:pt idx="69">
                  <c:v>31314.535649578942</c:v>
                </c:pt>
                <c:pt idx="70">
                  <c:v>30945.362899202497</c:v>
                </c:pt>
                <c:pt idx="71">
                  <c:v>30563.844726472598</c:v>
                </c:pt>
                <c:pt idx="72">
                  <c:v>31181.402377687624</c:v>
                </c:pt>
                <c:pt idx="73">
                  <c:v>30785.910625233635</c:v>
                </c:pt>
                <c:pt idx="74">
                  <c:v>30622.37325139442</c:v>
                </c:pt>
                <c:pt idx="75">
                  <c:v>31211.850871563518</c:v>
                </c:pt>
                <c:pt idx="76">
                  <c:v>30869.968484439432</c:v>
                </c:pt>
                <c:pt idx="77">
                  <c:v>30711.660953749997</c:v>
                </c:pt>
                <c:pt idx="78">
                  <c:v>30525.259311900187</c:v>
                </c:pt>
                <c:pt idx="79">
                  <c:v>30101.564860883282</c:v>
                </c:pt>
                <c:pt idx="80">
                  <c:v>29707.957848381073</c:v>
                </c:pt>
                <c:pt idx="81">
                  <c:v>30094.83860577982</c:v>
                </c:pt>
                <c:pt idx="82">
                  <c:v>29677.358938751506</c:v>
                </c:pt>
                <c:pt idx="83">
                  <c:v>29288.726857410718</c:v>
                </c:pt>
                <c:pt idx="84">
                  <c:v>29407.854928625282</c:v>
                </c:pt>
                <c:pt idx="85">
                  <c:v>29120.701836272259</c:v>
                </c:pt>
                <c:pt idx="86">
                  <c:v>28839.102330460748</c:v>
                </c:pt>
                <c:pt idx="87">
                  <c:v>27124.927856738766</c:v>
                </c:pt>
                <c:pt idx="88">
                  <c:v>26915.930063676387</c:v>
                </c:pt>
                <c:pt idx="89">
                  <c:v>26637.388303758165</c:v>
                </c:pt>
                <c:pt idx="90">
                  <c:v>28288.363400190421</c:v>
                </c:pt>
                <c:pt idx="91">
                  <c:v>28150.520806469955</c:v>
                </c:pt>
                <c:pt idx="92">
                  <c:v>27998.929418174477</c:v>
                </c:pt>
                <c:pt idx="93">
                  <c:v>28199.273051018765</c:v>
                </c:pt>
                <c:pt idx="94">
                  <c:v>28063.84431171291</c:v>
                </c:pt>
                <c:pt idx="95">
                  <c:v>27914.885477786622</c:v>
                </c:pt>
                <c:pt idx="96">
                  <c:v>29172.026235751975</c:v>
                </c:pt>
                <c:pt idx="97">
                  <c:v>29003.667217602306</c:v>
                </c:pt>
                <c:pt idx="98">
                  <c:v>28822.205274635031</c:v>
                </c:pt>
                <c:pt idx="99">
                  <c:v>31069.100620606372</c:v>
                </c:pt>
                <c:pt idx="100">
                  <c:v>30894.465921154831</c:v>
                </c:pt>
                <c:pt idx="101">
                  <c:v>30659.467448123731</c:v>
                </c:pt>
                <c:pt idx="102">
                  <c:v>31827.465862140332</c:v>
                </c:pt>
                <c:pt idx="103">
                  <c:v>31619.964830942819</c:v>
                </c:pt>
                <c:pt idx="104">
                  <c:v>31493.611325124875</c:v>
                </c:pt>
                <c:pt idx="105">
                  <c:v>32937.634136598703</c:v>
                </c:pt>
                <c:pt idx="106">
                  <c:v>32709.917159851851</c:v>
                </c:pt>
                <c:pt idx="107">
                  <c:v>32437.601492997062</c:v>
                </c:pt>
                <c:pt idx="108">
                  <c:v>35957.929238875484</c:v>
                </c:pt>
                <c:pt idx="109">
                  <c:v>35665.308464791757</c:v>
                </c:pt>
                <c:pt idx="110">
                  <c:v>35377.411862749286</c:v>
                </c:pt>
                <c:pt idx="111">
                  <c:v>37061.38810392157</c:v>
                </c:pt>
                <c:pt idx="112">
                  <c:v>36769.566150347382</c:v>
                </c:pt>
                <c:pt idx="113">
                  <c:v>36150.042494808738</c:v>
                </c:pt>
                <c:pt idx="114">
                  <c:v>36694.43322145351</c:v>
                </c:pt>
                <c:pt idx="115">
                  <c:v>36408.378739865744</c:v>
                </c:pt>
                <c:pt idx="116">
                  <c:v>36049.290956410805</c:v>
                </c:pt>
                <c:pt idx="117">
                  <c:v>38049.595996604417</c:v>
                </c:pt>
                <c:pt idx="118">
                  <c:v>37713.440541859491</c:v>
                </c:pt>
                <c:pt idx="119">
                  <c:v>37445.63415538847</c:v>
                </c:pt>
                <c:pt idx="120">
                  <c:v>38656.473011985319</c:v>
                </c:pt>
                <c:pt idx="121">
                  <c:v>38112.672145659162</c:v>
                </c:pt>
                <c:pt idx="122">
                  <c:v>37598.861339571769</c:v>
                </c:pt>
                <c:pt idx="123">
                  <c:v>38230.441807534502</c:v>
                </c:pt>
                <c:pt idx="124">
                  <c:v>37881.835955186165</c:v>
                </c:pt>
                <c:pt idx="125">
                  <c:v>37525.401668818209</c:v>
                </c:pt>
                <c:pt idx="126">
                  <c:v>37477.502783146694</c:v>
                </c:pt>
                <c:pt idx="127">
                  <c:v>37393.754173575413</c:v>
                </c:pt>
                <c:pt idx="128">
                  <c:v>37158.48629017394</c:v>
                </c:pt>
                <c:pt idx="129">
                  <c:v>37622.189150147111</c:v>
                </c:pt>
                <c:pt idx="130">
                  <c:v>37320.223385352059</c:v>
                </c:pt>
                <c:pt idx="131">
                  <c:v>37117.101705097957</c:v>
                </c:pt>
                <c:pt idx="132">
                  <c:v>35380.925368247379</c:v>
                </c:pt>
                <c:pt idx="133">
                  <c:v>35064.798443942098</c:v>
                </c:pt>
                <c:pt idx="134">
                  <c:v>34546.234523292245</c:v>
                </c:pt>
                <c:pt idx="135">
                  <c:v>35792.490146868578</c:v>
                </c:pt>
                <c:pt idx="136">
                  <c:v>35561.256786518185</c:v>
                </c:pt>
                <c:pt idx="137">
                  <c:v>35356.88174751521</c:v>
                </c:pt>
                <c:pt idx="138">
                  <c:v>34866.91428200942</c:v>
                </c:pt>
                <c:pt idx="139">
                  <c:v>34610.625570280652</c:v>
                </c:pt>
                <c:pt idx="140">
                  <c:v>34415.150276362125</c:v>
                </c:pt>
                <c:pt idx="141">
                  <c:v>34305.971235577868</c:v>
                </c:pt>
                <c:pt idx="142">
                  <c:v>33948.268049022481</c:v>
                </c:pt>
                <c:pt idx="143">
                  <c:v>33739.389456751938</c:v>
                </c:pt>
                <c:pt idx="144">
                  <c:v>31202.846563087565</c:v>
                </c:pt>
                <c:pt idx="145">
                  <c:v>31192.803805906016</c:v>
                </c:pt>
                <c:pt idx="146">
                  <c:v>30924.071928828969</c:v>
                </c:pt>
                <c:pt idx="147">
                  <c:v>32589.063072395991</c:v>
                </c:pt>
                <c:pt idx="148">
                  <c:v>32356.284050450307</c:v>
                </c:pt>
                <c:pt idx="149">
                  <c:v>32266.099300851653</c:v>
                </c:pt>
                <c:pt idx="150">
                  <c:v>32842.023834566564</c:v>
                </c:pt>
                <c:pt idx="151">
                  <c:v>32831.859172284116</c:v>
                </c:pt>
                <c:pt idx="152">
                  <c:v>32852.194792706716</c:v>
                </c:pt>
                <c:pt idx="153">
                  <c:v>33764.537921787363</c:v>
                </c:pt>
                <c:pt idx="154">
                  <c:v>33598.873215639374</c:v>
                </c:pt>
                <c:pt idx="155">
                  <c:v>33660.806622488475</c:v>
                </c:pt>
                <c:pt idx="156">
                  <c:v>34230.755836560289</c:v>
                </c:pt>
                <c:pt idx="157">
                  <c:v>34084.336471539864</c:v>
                </c:pt>
                <c:pt idx="158">
                  <c:v>34021.968060795974</c:v>
                </c:pt>
                <c:pt idx="159">
                  <c:v>34449.983417684205</c:v>
                </c:pt>
                <c:pt idx="160">
                  <c:v>34305.539042767297</c:v>
                </c:pt>
                <c:pt idx="161">
                  <c:v>34223.541937197493</c:v>
                </c:pt>
                <c:pt idx="162">
                  <c:v>35520.494564888562</c:v>
                </c:pt>
                <c:pt idx="163">
                  <c:v>35362.859233979296</c:v>
                </c:pt>
                <c:pt idx="164">
                  <c:v>35206.616851502207</c:v>
                </c:pt>
                <c:pt idx="165">
                  <c:v>35959.678850234806</c:v>
                </c:pt>
                <c:pt idx="166">
                  <c:v>35833.467634615379</c:v>
                </c:pt>
                <c:pt idx="167">
                  <c:v>35739.389102319139</c:v>
                </c:pt>
                <c:pt idx="168">
                  <c:v>36341.720244570926</c:v>
                </c:pt>
                <c:pt idx="169">
                  <c:v>36193.817894738371</c:v>
                </c:pt>
                <c:pt idx="170">
                  <c:v>36078.450755694001</c:v>
                </c:pt>
                <c:pt idx="171">
                  <c:v>39021.841580383189</c:v>
                </c:pt>
                <c:pt idx="172">
                  <c:v>38877.316241196582</c:v>
                </c:pt>
                <c:pt idx="173">
                  <c:v>38777.885764876388</c:v>
                </c:pt>
                <c:pt idx="174">
                  <c:v>39672.131322631569</c:v>
                </c:pt>
                <c:pt idx="175">
                  <c:v>39303.140247759293</c:v>
                </c:pt>
                <c:pt idx="176">
                  <c:v>39225.75009818565</c:v>
                </c:pt>
                <c:pt idx="177">
                  <c:v>39819.877884120768</c:v>
                </c:pt>
                <c:pt idx="178">
                  <c:v>39697.799105769227</c:v>
                </c:pt>
                <c:pt idx="179">
                  <c:v>39731.019021338907</c:v>
                </c:pt>
                <c:pt idx="180">
                  <c:v>39310.63071545303</c:v>
                </c:pt>
                <c:pt idx="181">
                  <c:v>38996.31908304384</c:v>
                </c:pt>
                <c:pt idx="182">
                  <c:v>38634.157146735859</c:v>
                </c:pt>
                <c:pt idx="183">
                  <c:v>41024.952062824283</c:v>
                </c:pt>
                <c:pt idx="184">
                  <c:v>40839.269372444076</c:v>
                </c:pt>
                <c:pt idx="185">
                  <c:v>40752.4696500797</c:v>
                </c:pt>
                <c:pt idx="186">
                  <c:v>41623.757613880756</c:v>
                </c:pt>
                <c:pt idx="187">
                  <c:v>41513.261841080435</c:v>
                </c:pt>
                <c:pt idx="188">
                  <c:v>41535.314038605575</c:v>
                </c:pt>
                <c:pt idx="189">
                  <c:v>43846.444490095462</c:v>
                </c:pt>
                <c:pt idx="190">
                  <c:v>43695.809242111529</c:v>
                </c:pt>
                <c:pt idx="191">
                  <c:v>43638.147841686463</c:v>
                </c:pt>
                <c:pt idx="192">
                  <c:v>45120.164708058997</c:v>
                </c:pt>
                <c:pt idx="193">
                  <c:v>44954.412331802676</c:v>
                </c:pt>
                <c:pt idx="194">
                  <c:v>44895.509799921383</c:v>
                </c:pt>
                <c:pt idx="195">
                  <c:v>48083.576319841683</c:v>
                </c:pt>
                <c:pt idx="196">
                  <c:v>47996.378124443007</c:v>
                </c:pt>
                <c:pt idx="197">
                  <c:v>48021.259606104199</c:v>
                </c:pt>
                <c:pt idx="198">
                  <c:v>50229.906550519881</c:v>
                </c:pt>
                <c:pt idx="199">
                  <c:v>50073.710935436648</c:v>
                </c:pt>
                <c:pt idx="200">
                  <c:v>49828.378158806081</c:v>
                </c:pt>
                <c:pt idx="201">
                  <c:v>53341.710778501547</c:v>
                </c:pt>
                <c:pt idx="202">
                  <c:v>52892.316738243549</c:v>
                </c:pt>
                <c:pt idx="203">
                  <c:v>52717.354876259538</c:v>
                </c:pt>
                <c:pt idx="204">
                  <c:v>53779.334349999997</c:v>
                </c:pt>
                <c:pt idx="205">
                  <c:v>53562.098967621809</c:v>
                </c:pt>
                <c:pt idx="206">
                  <c:v>53454.13807275131</c:v>
                </c:pt>
                <c:pt idx="207">
                  <c:v>55804.810861553779</c:v>
                </c:pt>
                <c:pt idx="208">
                  <c:v>55749.283686567163</c:v>
                </c:pt>
                <c:pt idx="209">
                  <c:v>55749.283686567163</c:v>
                </c:pt>
                <c:pt idx="210">
                  <c:v>59525.131588931763</c:v>
                </c:pt>
                <c:pt idx="211">
                  <c:v>59347.797532559569</c:v>
                </c:pt>
                <c:pt idx="212">
                  <c:v>59171.516945829193</c:v>
                </c:pt>
                <c:pt idx="213">
                  <c:v>63549.748152217282</c:v>
                </c:pt>
                <c:pt idx="214">
                  <c:v>63238.153407661186</c:v>
                </c:pt>
                <c:pt idx="215">
                  <c:v>63300.227668674837</c:v>
                </c:pt>
                <c:pt idx="216">
                  <c:v>65206.861028981584</c:v>
                </c:pt>
                <c:pt idx="217">
                  <c:v>64951.835417526265</c:v>
                </c:pt>
                <c:pt idx="218">
                  <c:v>64698.796857341105</c:v>
                </c:pt>
                <c:pt idx="219">
                  <c:v>67010.808430989462</c:v>
                </c:pt>
                <c:pt idx="220">
                  <c:v>66754.919902374706</c:v>
                </c:pt>
                <c:pt idx="221">
                  <c:v>66516.792958608785</c:v>
                </c:pt>
                <c:pt idx="222">
                  <c:v>71253.004248717043</c:v>
                </c:pt>
                <c:pt idx="223">
                  <c:v>70449.587710324166</c:v>
                </c:pt>
                <c:pt idx="224">
                  <c:v>70136.551656419542</c:v>
                </c:pt>
                <c:pt idx="225">
                  <c:v>74458.004991527763</c:v>
                </c:pt>
                <c:pt idx="226">
                  <c:v>74114.880544562213</c:v>
                </c:pt>
                <c:pt idx="227">
                  <c:v>73927.50667970581</c:v>
                </c:pt>
                <c:pt idx="228">
                  <c:v>70261.115749155069</c:v>
                </c:pt>
                <c:pt idx="229">
                  <c:v>69751.400105542954</c:v>
                </c:pt>
                <c:pt idx="230">
                  <c:v>69452.240601704281</c:v>
                </c:pt>
                <c:pt idx="231">
                  <c:v>71681.634010212889</c:v>
                </c:pt>
                <c:pt idx="232">
                  <c:v>71239.252314756435</c:v>
                </c:pt>
                <c:pt idx="233">
                  <c:v>70988.905721952557</c:v>
                </c:pt>
                <c:pt idx="234">
                  <c:v>69918.957240144853</c:v>
                </c:pt>
                <c:pt idx="235">
                  <c:v>69735.282221125221</c:v>
                </c:pt>
                <c:pt idx="236">
                  <c:v>69250.167214369561</c:v>
                </c:pt>
                <c:pt idx="237">
                  <c:v>66715.713496051772</c:v>
                </c:pt>
                <c:pt idx="238">
                  <c:v>66144.883861860959</c:v>
                </c:pt>
                <c:pt idx="239">
                  <c:v>65975.534895284829</c:v>
                </c:pt>
                <c:pt idx="240">
                  <c:v>66873.236094081454</c:v>
                </c:pt>
                <c:pt idx="241">
                  <c:v>66478.370929460143</c:v>
                </c:pt>
                <c:pt idx="242">
                  <c:v>65825.941730528284</c:v>
                </c:pt>
                <c:pt idx="243">
                  <c:v>61807.789758510626</c:v>
                </c:pt>
                <c:pt idx="244">
                  <c:v>61261.587157712391</c:v>
                </c:pt>
                <c:pt idx="245">
                  <c:v>61028.699971638649</c:v>
                </c:pt>
                <c:pt idx="246">
                  <c:v>64075.322753708519</c:v>
                </c:pt>
                <c:pt idx="247">
                  <c:v>63416.059440848832</c:v>
                </c:pt>
                <c:pt idx="248">
                  <c:v>62831.751502460291</c:v>
                </c:pt>
                <c:pt idx="249">
                  <c:v>58198.011701060299</c:v>
                </c:pt>
                <c:pt idx="250">
                  <c:v>58322.827089773833</c:v>
                </c:pt>
                <c:pt idx="251">
                  <c:v>58368.347345063412</c:v>
                </c:pt>
                <c:pt idx="252">
                  <c:v>59027.150279322414</c:v>
                </c:pt>
                <c:pt idx="253">
                  <c:v>58707.096017544543</c:v>
                </c:pt>
                <c:pt idx="254">
                  <c:v>58480.602591550916</c:v>
                </c:pt>
                <c:pt idx="255">
                  <c:v>56495.990971748237</c:v>
                </c:pt>
                <c:pt idx="256">
                  <c:v>56324.368443639636</c:v>
                </c:pt>
                <c:pt idx="257">
                  <c:v>56079.479885189037</c:v>
                </c:pt>
                <c:pt idx="258">
                  <c:v>56735.02208182076</c:v>
                </c:pt>
                <c:pt idx="259">
                  <c:v>56606.322598837425</c:v>
                </c:pt>
                <c:pt idx="260">
                  <c:v>56393.116110706207</c:v>
                </c:pt>
                <c:pt idx="261">
                  <c:v>54322.34906237336</c:v>
                </c:pt>
                <c:pt idx="262">
                  <c:v>54129.392503729672</c:v>
                </c:pt>
                <c:pt idx="263">
                  <c:v>54088.944610956467</c:v>
                </c:pt>
                <c:pt idx="264">
                  <c:v>54129.392503729672</c:v>
                </c:pt>
                <c:pt idx="265">
                  <c:v>53847.521015891754</c:v>
                </c:pt>
                <c:pt idx="266">
                  <c:v>53687.765715269801</c:v>
                </c:pt>
                <c:pt idx="267">
                  <c:v>48632.786261641704</c:v>
                </c:pt>
                <c:pt idx="268">
                  <c:v>48464.629220882613</c:v>
                </c:pt>
                <c:pt idx="269">
                  <c:v>48464.629220882613</c:v>
                </c:pt>
                <c:pt idx="270">
                  <c:v>48485.859419348068</c:v>
                </c:pt>
                <c:pt idx="271">
                  <c:v>48450.46828108577</c:v>
                </c:pt>
                <c:pt idx="272">
                  <c:v>48283.063498881609</c:v>
                </c:pt>
                <c:pt idx="273">
                  <c:v>46310.113925403151</c:v>
                </c:pt>
                <c:pt idx="274">
                  <c:v>46377.339639684258</c:v>
                </c:pt>
                <c:pt idx="275">
                  <c:v>46546.260927754498</c:v>
                </c:pt>
                <c:pt idx="276">
                  <c:v>49003.920598869481</c:v>
                </c:pt>
                <c:pt idx="277">
                  <c:v>48681.761880542363</c:v>
                </c:pt>
                <c:pt idx="278">
                  <c:v>48513.435497333936</c:v>
                </c:pt>
                <c:pt idx="279">
                  <c:v>49025.624208545152</c:v>
                </c:pt>
                <c:pt idx="280">
                  <c:v>48858.271197412854</c:v>
                </c:pt>
                <c:pt idx="281">
                  <c:v>48893.408393527498</c:v>
                </c:pt>
                <c:pt idx="282">
                  <c:v>48507.157764655014</c:v>
                </c:pt>
                <c:pt idx="283">
                  <c:v>48307.002646501613</c:v>
                </c:pt>
                <c:pt idx="284">
                  <c:v>48099.898669453367</c:v>
                </c:pt>
                <c:pt idx="285">
                  <c:v>47319.269709063279</c:v>
                </c:pt>
                <c:pt idx="286">
                  <c:v>47387.03808673469</c:v>
                </c:pt>
                <c:pt idx="287">
                  <c:v>47285.45815514469</c:v>
                </c:pt>
                <c:pt idx="288">
                  <c:v>47873.971745156079</c:v>
                </c:pt>
                <c:pt idx="289">
                  <c:v>47600.698984570095</c:v>
                </c:pt>
                <c:pt idx="290">
                  <c:v>47465.229190234786</c:v>
                </c:pt>
                <c:pt idx="291">
                  <c:v>50630.438693302873</c:v>
                </c:pt>
                <c:pt idx="292">
                  <c:v>50461.907099894888</c:v>
                </c:pt>
                <c:pt idx="293">
                  <c:v>50461.907099894888</c:v>
                </c:pt>
                <c:pt idx="294">
                  <c:v>50890.569900316841</c:v>
                </c:pt>
                <c:pt idx="295">
                  <c:v>50649.847162526275</c:v>
                </c:pt>
                <c:pt idx="296">
                  <c:v>50543.588741905594</c:v>
                </c:pt>
                <c:pt idx="297">
                  <c:v>48834.263463058662</c:v>
                </c:pt>
                <c:pt idx="298">
                  <c:v>48800.185121493363</c:v>
                </c:pt>
                <c:pt idx="299">
                  <c:v>48562.961999375002</c:v>
                </c:pt>
                <c:pt idx="300">
                  <c:v>50980.742231145829</c:v>
                </c:pt>
                <c:pt idx="301">
                  <c:v>49544.255706652293</c:v>
                </c:pt>
                <c:pt idx="302">
                  <c:v>50098.477719161368</c:v>
                </c:pt>
                <c:pt idx="303">
                  <c:v>49970.416697056826</c:v>
                </c:pt>
                <c:pt idx="304">
                  <c:v>50420.086395747196</c:v>
                </c:pt>
                <c:pt idx="305">
                  <c:v>50468.128014289337</c:v>
                </c:pt>
                <c:pt idx="306">
                  <c:v>50961.888799141438</c:v>
                </c:pt>
                <c:pt idx="307">
                  <c:v>50382.6962380115</c:v>
                </c:pt>
                <c:pt idx="308">
                  <c:v>49762.917084733206</c:v>
                </c:pt>
                <c:pt idx="309">
                  <c:v>49597.581520050764</c:v>
                </c:pt>
                <c:pt idx="310">
                  <c:v>49474.565986827409</c:v>
                </c:pt>
                <c:pt idx="311">
                  <c:v>49886.536903549197</c:v>
                </c:pt>
                <c:pt idx="312">
                  <c:v>50164.369304405052</c:v>
                </c:pt>
                <c:pt idx="313">
                  <c:v>50421.935411615988</c:v>
                </c:pt>
                <c:pt idx="314">
                  <c:v>49958.106173715911</c:v>
                </c:pt>
                <c:pt idx="315">
                  <c:v>50306.77970018272</c:v>
                </c:pt>
                <c:pt idx="316">
                  <c:v>50499.452273947267</c:v>
                </c:pt>
                <c:pt idx="317">
                  <c:v>51069.870731908537</c:v>
                </c:pt>
                <c:pt idx="318">
                  <c:v>51706.912080538918</c:v>
                </c:pt>
                <c:pt idx="319">
                  <c:v>51636.590548509921</c:v>
                </c:pt>
                <c:pt idx="320">
                  <c:v>51857.906730583476</c:v>
                </c:pt>
                <c:pt idx="321">
                  <c:v>51696.877643720123</c:v>
                </c:pt>
                <c:pt idx="322">
                  <c:v>52130.384771874495</c:v>
                </c:pt>
                <c:pt idx="323">
                  <c:v>52731.757609169268</c:v>
                </c:pt>
                <c:pt idx="324">
                  <c:v>53799.758682884582</c:v>
                </c:pt>
                <c:pt idx="325">
                  <c:v>53920.01031343417</c:v>
                </c:pt>
                <c:pt idx="326">
                  <c:v>54420.38885172076</c:v>
                </c:pt>
                <c:pt idx="327">
                  <c:v>55078.723389555613</c:v>
                </c:pt>
                <c:pt idx="328">
                  <c:v>56430.505735080769</c:v>
                </c:pt>
                <c:pt idx="329">
                  <c:v>56658.114522114935</c:v>
                </c:pt>
                <c:pt idx="330">
                  <c:v>58497.900061516179</c:v>
                </c:pt>
                <c:pt idx="331">
                  <c:v>58118.281379169988</c:v>
                </c:pt>
                <c:pt idx="332">
                  <c:v>59125.031050493315</c:v>
                </c:pt>
                <c:pt idx="333">
                  <c:v>58885.244439860129</c:v>
                </c:pt>
                <c:pt idx="334">
                  <c:v>59547.108196291301</c:v>
                </c:pt>
                <c:pt idx="335">
                  <c:v>60539.316074999988</c:v>
                </c:pt>
                <c:pt idx="336">
                  <c:v>61390.672307946588</c:v>
                </c:pt>
                <c:pt idx="337">
                  <c:v>60475.129945066408</c:v>
                </c:pt>
                <c:pt idx="338">
                  <c:v>61521.814080477612</c:v>
                </c:pt>
                <c:pt idx="339">
                  <c:v>62287.841638503509</c:v>
                </c:pt>
                <c:pt idx="340">
                  <c:v>61821.800378837201</c:v>
                </c:pt>
                <c:pt idx="341">
                  <c:v>62969.916557089666</c:v>
                </c:pt>
                <c:pt idx="342">
                  <c:v>64032.798640124405</c:v>
                </c:pt>
                <c:pt idx="343">
                  <c:v>63577.867158098481</c:v>
                </c:pt>
                <c:pt idx="344">
                  <c:v>63628.088507863082</c:v>
                </c:pt>
                <c:pt idx="345">
                  <c:v>63326.215787519257</c:v>
                </c:pt>
                <c:pt idx="346">
                  <c:v>63414.079252543932</c:v>
                </c:pt>
                <c:pt idx="347">
                  <c:v>63733.662023820536</c:v>
                </c:pt>
                <c:pt idx="348">
                  <c:v>64686.325835556934</c:v>
                </c:pt>
                <c:pt idx="349">
                  <c:v>64308.297408330749</c:v>
                </c:pt>
                <c:pt idx="350">
                  <c:v>65443.877993512513</c:v>
                </c:pt>
                <c:pt idx="351">
                  <c:v>66358.096376170011</c:v>
                </c:pt>
                <c:pt idx="352">
                  <c:v>67158.421500918412</c:v>
                </c:pt>
                <c:pt idx="353">
                  <c:v>68428.330285779884</c:v>
                </c:pt>
                <c:pt idx="354">
                  <c:v>70888.012398664214</c:v>
                </c:pt>
                <c:pt idx="355">
                  <c:v>72119.274423188835</c:v>
                </c:pt>
                <c:pt idx="356">
                  <c:v>73768.458914595089</c:v>
                </c:pt>
                <c:pt idx="357">
                  <c:v>73879.677209652873</c:v>
                </c:pt>
                <c:pt idx="358">
                  <c:v>75464.019522582108</c:v>
                </c:pt>
                <c:pt idx="359">
                  <c:v>76459.940751818169</c:v>
                </c:pt>
                <c:pt idx="360">
                  <c:v>78282.084781497251</c:v>
                </c:pt>
                <c:pt idx="361">
                  <c:v>79225.594199001207</c:v>
                </c:pt>
                <c:pt idx="362">
                  <c:v>79746.897135932566</c:v>
                </c:pt>
                <c:pt idx="363">
                  <c:v>82704.05743770492</c:v>
                </c:pt>
                <c:pt idx="364">
                  <c:v>82521.528805242036</c:v>
                </c:pt>
                <c:pt idx="365">
                  <c:v>83892.256882666668</c:v>
                </c:pt>
                <c:pt idx="366">
                  <c:v>85767.212590098119</c:v>
                </c:pt>
                <c:pt idx="367">
                  <c:v>86386.622049063328</c:v>
                </c:pt>
                <c:pt idx="368">
                  <c:v>85793.232213020354</c:v>
                </c:pt>
                <c:pt idx="369">
                  <c:v>84858.845697784331</c:v>
                </c:pt>
                <c:pt idx="370">
                  <c:v>85806.989618426858</c:v>
                </c:pt>
                <c:pt idx="371">
                  <c:v>85650.024157662294</c:v>
                </c:pt>
                <c:pt idx="372">
                  <c:v>87399.727394222209</c:v>
                </c:pt>
                <c:pt idx="373">
                  <c:v>87084.399913043468</c:v>
                </c:pt>
                <c:pt idx="374">
                  <c:v>87658.418198660394</c:v>
                </c:pt>
                <c:pt idx="375">
                  <c:v>88307.85166122418</c:v>
                </c:pt>
                <c:pt idx="376">
                  <c:v>90218.321421129207</c:v>
                </c:pt>
                <c:pt idx="377">
                  <c:v>91033.270153997073</c:v>
                </c:pt>
                <c:pt idx="378">
                  <c:v>92968.756225756893</c:v>
                </c:pt>
                <c:pt idx="379">
                  <c:v>94618.135284746502</c:v>
                </c:pt>
                <c:pt idx="380">
                  <c:v>94398.413253919847</c:v>
                </c:pt>
                <c:pt idx="381">
                  <c:v>95348.602971858621</c:v>
                </c:pt>
                <c:pt idx="382">
                  <c:v>96314.585838151543</c:v>
                </c:pt>
                <c:pt idx="383">
                  <c:v>96703.392057009187</c:v>
                </c:pt>
                <c:pt idx="384">
                  <c:v>97999.32957788503</c:v>
                </c:pt>
                <c:pt idx="385">
                  <c:v>98108.033355673862</c:v>
                </c:pt>
                <c:pt idx="386">
                  <c:v>98996.896364904125</c:v>
                </c:pt>
                <c:pt idx="387">
                  <c:v>101438.19384338478</c:v>
                </c:pt>
                <c:pt idx="388">
                  <c:v>103750.07243008199</c:v>
                </c:pt>
                <c:pt idx="389">
                  <c:v>105584.97853733275</c:v>
                </c:pt>
                <c:pt idx="390">
                  <c:v>108680.62153674882</c:v>
                </c:pt>
                <c:pt idx="391">
                  <c:v>110732.74292362407</c:v>
                </c:pt>
                <c:pt idx="392">
                  <c:v>110953.74360933485</c:v>
                </c:pt>
                <c:pt idx="393">
                  <c:v>111914.9898071388</c:v>
                </c:pt>
                <c:pt idx="394">
                  <c:v>113651.23159971549</c:v>
                </c:pt>
                <c:pt idx="395">
                  <c:v>113967.72610501277</c:v>
                </c:pt>
                <c:pt idx="396">
                  <c:v>116120.40797101447</c:v>
                </c:pt>
                <c:pt idx="397">
                  <c:v>115156.41953845612</c:v>
                </c:pt>
                <c:pt idx="398">
                  <c:v>114271.6539971819</c:v>
                </c:pt>
                <c:pt idx="399">
                  <c:v>114770.0060474958</c:v>
                </c:pt>
                <c:pt idx="400">
                  <c:v>116026.28662269554</c:v>
                </c:pt>
                <c:pt idx="401">
                  <c:v>115250.47130704697</c:v>
                </c:pt>
                <c:pt idx="402">
                  <c:v>117934.34863317953</c:v>
                </c:pt>
                <c:pt idx="403">
                  <c:v>117123.19916457284</c:v>
                </c:pt>
                <c:pt idx="404">
                  <c:v>116651.825601875</c:v>
                </c:pt>
                <c:pt idx="405">
                  <c:v>117521.90830281789</c:v>
                </c:pt>
                <c:pt idx="406">
                  <c:v>117975.7288522475</c:v>
                </c:pt>
                <c:pt idx="407">
                  <c:v>118241.77947824285</c:v>
                </c:pt>
                <c:pt idx="408">
                  <c:v>119532.71214696109</c:v>
                </c:pt>
                <c:pt idx="409">
                  <c:v>119586.98480947455</c:v>
                </c:pt>
                <c:pt idx="410">
                  <c:v>119901.42959612742</c:v>
                </c:pt>
                <c:pt idx="411">
                  <c:v>121625.50108271907</c:v>
                </c:pt>
                <c:pt idx="412">
                  <c:v>121899.9715512437</c:v>
                </c:pt>
                <c:pt idx="413">
                  <c:v>123214.36867885738</c:v>
                </c:pt>
                <c:pt idx="414">
                  <c:v>125206.16041945989</c:v>
                </c:pt>
                <c:pt idx="415">
                  <c:v>125311.26066143649</c:v>
                </c:pt>
                <c:pt idx="416">
                  <c:v>124465.32194791807</c:v>
                </c:pt>
                <c:pt idx="417">
                  <c:v>123168.34664516128</c:v>
                </c:pt>
                <c:pt idx="418">
                  <c:v>124190.36768381168</c:v>
                </c:pt>
                <c:pt idx="419">
                  <c:v>121206.57987092898</c:v>
                </c:pt>
                <c:pt idx="420">
                  <c:v>123041.52221779386</c:v>
                </c:pt>
                <c:pt idx="421">
                  <c:v>122000.23302814169</c:v>
                </c:pt>
                <c:pt idx="422">
                  <c:v>121401.63944770458</c:v>
                </c:pt>
                <c:pt idx="423">
                  <c:v>122836.85438735283</c:v>
                </c:pt>
                <c:pt idx="424">
                  <c:v>122759.17180433059</c:v>
                </c:pt>
                <c:pt idx="425">
                  <c:v>122740.82022507253</c:v>
                </c:pt>
                <c:pt idx="426">
                  <c:v>123767.27930717486</c:v>
                </c:pt>
                <c:pt idx="427">
                  <c:v>123558.30592734931</c:v>
                </c:pt>
                <c:pt idx="428">
                  <c:v>122687.2852486217</c:v>
                </c:pt>
                <c:pt idx="429">
                  <c:v>121204.44266876472</c:v>
                </c:pt>
                <c:pt idx="430">
                  <c:v>122182.80059485466</c:v>
                </c:pt>
                <c:pt idx="431">
                  <c:v>122815.18810186756</c:v>
                </c:pt>
                <c:pt idx="432">
                  <c:v>124009.25549154652</c:v>
                </c:pt>
                <c:pt idx="433">
                  <c:v>123131.25786614019</c:v>
                </c:pt>
                <c:pt idx="434">
                  <c:v>123780.7627411283</c:v>
                </c:pt>
                <c:pt idx="435">
                  <c:v>124922.15794098297</c:v>
                </c:pt>
                <c:pt idx="436">
                  <c:v>125240.04058122834</c:v>
                </c:pt>
                <c:pt idx="437">
                  <c:v>126655.82481311454</c:v>
                </c:pt>
                <c:pt idx="438">
                  <c:v>127897.76678163707</c:v>
                </c:pt>
                <c:pt idx="439">
                  <c:v>128874.56447912955</c:v>
                </c:pt>
                <c:pt idx="440">
                  <c:v>128705.48267215607</c:v>
                </c:pt>
                <c:pt idx="441">
                  <c:v>129295.10435460409</c:v>
                </c:pt>
                <c:pt idx="442">
                  <c:v>128705.34050050423</c:v>
                </c:pt>
                <c:pt idx="443">
                  <c:v>130477.62438314367</c:v>
                </c:pt>
                <c:pt idx="444">
                  <c:v>132769.03184609581</c:v>
                </c:pt>
                <c:pt idx="445">
                  <c:v>133328.3044562531</c:v>
                </c:pt>
                <c:pt idx="446">
                  <c:v>133789.12000558036</c:v>
                </c:pt>
                <c:pt idx="447">
                  <c:v>135738.11398685671</c:v>
                </c:pt>
                <c:pt idx="448">
                  <c:v>137105.72445968038</c:v>
                </c:pt>
                <c:pt idx="449">
                  <c:v>137943.55098881145</c:v>
                </c:pt>
                <c:pt idx="450">
                  <c:v>143464.700725495</c:v>
                </c:pt>
                <c:pt idx="451">
                  <c:v>143585.56316801175</c:v>
                </c:pt>
                <c:pt idx="452">
                  <c:v>143461.18344826956</c:v>
                </c:pt>
                <c:pt idx="453">
                  <c:v>142921.43460629776</c:v>
                </c:pt>
                <c:pt idx="454">
                  <c:v>141934.03667134049</c:v>
                </c:pt>
                <c:pt idx="455">
                  <c:v>141296.59415985577</c:v>
                </c:pt>
                <c:pt idx="456">
                  <c:v>142317.60885538236</c:v>
                </c:pt>
                <c:pt idx="457">
                  <c:v>139872.69208327337</c:v>
                </c:pt>
                <c:pt idx="458">
                  <c:v>138433.12098942272</c:v>
                </c:pt>
                <c:pt idx="459">
                  <c:v>137549.87521801703</c:v>
                </c:pt>
                <c:pt idx="460">
                  <c:v>137216.51230697616</c:v>
                </c:pt>
                <c:pt idx="461">
                  <c:v>133806.432649772</c:v>
                </c:pt>
                <c:pt idx="462">
                  <c:v>134068.5856663154</c:v>
                </c:pt>
                <c:pt idx="463">
                  <c:v>129699.03175207142</c:v>
                </c:pt>
                <c:pt idx="464">
                  <c:v>126594.66639728412</c:v>
                </c:pt>
                <c:pt idx="465">
                  <c:v>122649.19149854447</c:v>
                </c:pt>
                <c:pt idx="466">
                  <c:v>119747.02251155965</c:v>
                </c:pt>
                <c:pt idx="467">
                  <c:v>119247.61831110848</c:v>
                </c:pt>
                <c:pt idx="468">
                  <c:v>120469.39141813466</c:v>
                </c:pt>
                <c:pt idx="469">
                  <c:v>118182.84495755394</c:v>
                </c:pt>
                <c:pt idx="470">
                  <c:v>117017.31927603166</c:v>
                </c:pt>
                <c:pt idx="471">
                  <c:v>116000.56418582215</c:v>
                </c:pt>
                <c:pt idx="472">
                  <c:v>117476.53273329363</c:v>
                </c:pt>
                <c:pt idx="473">
                  <c:v>118830.73051193728</c:v>
                </c:pt>
                <c:pt idx="474">
                  <c:v>121734.39736583916</c:v>
                </c:pt>
                <c:pt idx="475">
                  <c:v>122237.88532732324</c:v>
                </c:pt>
                <c:pt idx="476">
                  <c:v>124239.59718312924</c:v>
                </c:pt>
                <c:pt idx="477">
                  <c:v>124438.20081205256</c:v>
                </c:pt>
                <c:pt idx="478">
                  <c:v>123191.35146003509</c:v>
                </c:pt>
                <c:pt idx="479">
                  <c:v>123908.84009563953</c:v>
                </c:pt>
                <c:pt idx="480">
                  <c:v>128374.96277338295</c:v>
                </c:pt>
                <c:pt idx="481">
                  <c:v>127175.00564987856</c:v>
                </c:pt>
                <c:pt idx="482">
                  <c:v>127077.36745796484</c:v>
                </c:pt>
                <c:pt idx="483">
                  <c:v>126569.01757833657</c:v>
                </c:pt>
                <c:pt idx="484">
                  <c:v>126012.02349920645</c:v>
                </c:pt>
                <c:pt idx="485">
                  <c:v>126966.77283457752</c:v>
                </c:pt>
                <c:pt idx="486">
                  <c:v>130935.77545000565</c:v>
                </c:pt>
                <c:pt idx="487">
                  <c:v>129456.69928350455</c:v>
                </c:pt>
                <c:pt idx="488">
                  <c:v>128759.8042132088</c:v>
                </c:pt>
                <c:pt idx="489">
                  <c:v>126715.92926403233</c:v>
                </c:pt>
                <c:pt idx="490">
                  <c:v>124469.90279523859</c:v>
                </c:pt>
                <c:pt idx="491">
                  <c:v>124940.94087952276</c:v>
                </c:pt>
                <c:pt idx="492">
                  <c:v>125757.415757029</c:v>
                </c:pt>
                <c:pt idx="493">
                  <c:v>123311.71746197258</c:v>
                </c:pt>
                <c:pt idx="494">
                  <c:v>123482.08817793282</c:v>
                </c:pt>
                <c:pt idx="495">
                  <c:v>125424.50740732126</c:v>
                </c:pt>
                <c:pt idx="496">
                  <c:v>121050.46962980923</c:v>
                </c:pt>
                <c:pt idx="497">
                  <c:v>121553.94274021985</c:v>
                </c:pt>
                <c:pt idx="498">
                  <c:v>126050.48998007344</c:v>
                </c:pt>
                <c:pt idx="499">
                  <c:v>124907.87710178224</c:v>
                </c:pt>
                <c:pt idx="500">
                  <c:v>124154.25016830045</c:v>
                </c:pt>
                <c:pt idx="501">
                  <c:v>122802.39426962403</c:v>
                </c:pt>
                <c:pt idx="502">
                  <c:v>122025.53063046018</c:v>
                </c:pt>
                <c:pt idx="503">
                  <c:v>122094.53301207113</c:v>
                </c:pt>
                <c:pt idx="504">
                  <c:v>123682.17435413782</c:v>
                </c:pt>
                <c:pt idx="505">
                  <c:v>121877.0967376902</c:v>
                </c:pt>
                <c:pt idx="506">
                  <c:v>120583.53890589473</c:v>
                </c:pt>
                <c:pt idx="507">
                  <c:v>123320.83372671682</c:v>
                </c:pt>
                <c:pt idx="508">
                  <c:v>125441.82976231306</c:v>
                </c:pt>
                <c:pt idx="509">
                  <c:v>126891.52677896006</c:v>
                </c:pt>
                <c:pt idx="510">
                  <c:v>127615.23654135692</c:v>
                </c:pt>
                <c:pt idx="511">
                  <c:v>127594.37418104526</c:v>
                </c:pt>
                <c:pt idx="512">
                  <c:v>126314.00818362049</c:v>
                </c:pt>
                <c:pt idx="513">
                  <c:v>126334.90072293321</c:v>
                </c:pt>
                <c:pt idx="514">
                  <c:v>125625.82860532563</c:v>
                </c:pt>
                <c:pt idx="515">
                  <c:v>127128.2865654786</c:v>
                </c:pt>
                <c:pt idx="516">
                  <c:v>126671.37523352583</c:v>
                </c:pt>
                <c:pt idx="517">
                  <c:v>126633.33015079852</c:v>
                </c:pt>
                <c:pt idx="518">
                  <c:v>125571.43259489349</c:v>
                </c:pt>
                <c:pt idx="519">
                  <c:v>128622.81234395002</c:v>
                </c:pt>
                <c:pt idx="520">
                  <c:v>128923.17557082024</c:v>
                </c:pt>
                <c:pt idx="521">
                  <c:v>129958.87396959697</c:v>
                </c:pt>
                <c:pt idx="522">
                  <c:v>133350.81981022228</c:v>
                </c:pt>
                <c:pt idx="523">
                  <c:v>133761.28863472026</c:v>
                </c:pt>
                <c:pt idx="524">
                  <c:v>135176.50194490288</c:v>
                </c:pt>
                <c:pt idx="525">
                  <c:v>134998.17547906813</c:v>
                </c:pt>
                <c:pt idx="526">
                  <c:v>136359.08335535441</c:v>
                </c:pt>
                <c:pt idx="527">
                  <c:v>138916.77113283981</c:v>
                </c:pt>
                <c:pt idx="528">
                  <c:v>140867.8347806824</c:v>
                </c:pt>
                <c:pt idx="529">
                  <c:v>140787.81150867572</c:v>
                </c:pt>
                <c:pt idx="530">
                  <c:v>141834.77451855349</c:v>
                </c:pt>
                <c:pt idx="531">
                  <c:v>146793.26739659958</c:v>
                </c:pt>
                <c:pt idx="532">
                  <c:v>149556.18438053489</c:v>
                </c:pt>
                <c:pt idx="533">
                  <c:v>151066.50197443378</c:v>
                </c:pt>
                <c:pt idx="534">
                  <c:v>155759.87045757007</c:v>
                </c:pt>
                <c:pt idx="535">
                  <c:v>157486.56650108489</c:v>
                </c:pt>
                <c:pt idx="536">
                  <c:v>156708.97837787837</c:v>
                </c:pt>
                <c:pt idx="537">
                  <c:v>156115.83588225456</c:v>
                </c:pt>
                <c:pt idx="538">
                  <c:v>155887.65422966579</c:v>
                </c:pt>
                <c:pt idx="539">
                  <c:v>156471.15960558181</c:v>
                </c:pt>
                <c:pt idx="540">
                  <c:v>157724.61169993051</c:v>
                </c:pt>
                <c:pt idx="541">
                  <c:v>157680.57101698429</c:v>
                </c:pt>
                <c:pt idx="542">
                  <c:v>157405.57829325643</c:v>
                </c:pt>
                <c:pt idx="543">
                  <c:v>159088.79925162115</c:v>
                </c:pt>
                <c:pt idx="544">
                  <c:v>160854.84877642675</c:v>
                </c:pt>
                <c:pt idx="545">
                  <c:v>162015.48409320542</c:v>
                </c:pt>
                <c:pt idx="546">
                  <c:v>166911.78683983532</c:v>
                </c:pt>
                <c:pt idx="547">
                  <c:v>167881.57205868862</c:v>
                </c:pt>
                <c:pt idx="548">
                  <c:v>169390.8933693975</c:v>
                </c:pt>
                <c:pt idx="549">
                  <c:v>169748.06064789486</c:v>
                </c:pt>
                <c:pt idx="550">
                  <c:v>171474.03328656452</c:v>
                </c:pt>
                <c:pt idx="551">
                  <c:v>172693.29047330027</c:v>
                </c:pt>
                <c:pt idx="552">
                  <c:v>176758.25138418216</c:v>
                </c:pt>
                <c:pt idx="553">
                  <c:v>176060.98011538459</c:v>
                </c:pt>
                <c:pt idx="554">
                  <c:v>177964.48395407767</c:v>
                </c:pt>
                <c:pt idx="555">
                  <c:v>176388.07896542863</c:v>
                </c:pt>
                <c:pt idx="556">
                  <c:v>178358.45667809475</c:v>
                </c:pt>
                <c:pt idx="557">
                  <c:v>177929.79668185755</c:v>
                </c:pt>
                <c:pt idx="558">
                  <c:v>180537.4840435473</c:v>
                </c:pt>
                <c:pt idx="559">
                  <c:v>178494.11661274088</c:v>
                </c:pt>
                <c:pt idx="560">
                  <c:v>178097.71218502393</c:v>
                </c:pt>
                <c:pt idx="561">
                  <c:v>177879.40688871339</c:v>
                </c:pt>
                <c:pt idx="562">
                  <c:v>177345.64336595373</c:v>
                </c:pt>
                <c:pt idx="563">
                  <c:v>176854.37029220836</c:v>
                </c:pt>
                <c:pt idx="564">
                  <c:v>179140.43791440708</c:v>
                </c:pt>
                <c:pt idx="565">
                  <c:v>177620.74989681714</c:v>
                </c:pt>
                <c:pt idx="566">
                  <c:v>176545.31806852407</c:v>
                </c:pt>
                <c:pt idx="567">
                  <c:v>177308.96100899295</c:v>
                </c:pt>
                <c:pt idx="568">
                  <c:v>176990.11902071087</c:v>
                </c:pt>
                <c:pt idx="569">
                  <c:v>176335.81845815491</c:v>
                </c:pt>
                <c:pt idx="570">
                  <c:v>179011.47559692551</c:v>
                </c:pt>
                <c:pt idx="571">
                  <c:v>177313.72135138875</c:v>
                </c:pt>
                <c:pt idx="572">
                  <c:v>175870.28285395744</c:v>
                </c:pt>
                <c:pt idx="573">
                  <c:v>174988.54955524355</c:v>
                </c:pt>
                <c:pt idx="574">
                  <c:v>172699.07388556981</c:v>
                </c:pt>
                <c:pt idx="575">
                  <c:v>171467.08824104458</c:v>
                </c:pt>
                <c:pt idx="576">
                  <c:v>173833.73350128581</c:v>
                </c:pt>
                <c:pt idx="577">
                  <c:v>171830.86298017501</c:v>
                </c:pt>
                <c:pt idx="578">
                  <c:v>169728.44756029692</c:v>
                </c:pt>
                <c:pt idx="579">
                  <c:v>170633.01145581837</c:v>
                </c:pt>
                <c:pt idx="580">
                  <c:v>170455.58924729092</c:v>
                </c:pt>
                <c:pt idx="581">
                  <c:v>170536.96661143628</c:v>
                </c:pt>
                <c:pt idx="582">
                  <c:v>171987.46210879149</c:v>
                </c:pt>
                <c:pt idx="583">
                  <c:v>168829.41164796642</c:v>
                </c:pt>
                <c:pt idx="584">
                  <c:v>167688.51324130085</c:v>
                </c:pt>
                <c:pt idx="585">
                  <c:v>168659.63010192441</c:v>
                </c:pt>
                <c:pt idx="586">
                  <c:v>166778.18167391108</c:v>
                </c:pt>
                <c:pt idx="587">
                  <c:v>166267.63816042425</c:v>
                </c:pt>
                <c:pt idx="588">
                  <c:v>166211.71423548905</c:v>
                </c:pt>
                <c:pt idx="589">
                  <c:v>163328.60121226541</c:v>
                </c:pt>
                <c:pt idx="590">
                  <c:v>162000.74648946384</c:v>
                </c:pt>
                <c:pt idx="591">
                  <c:v>162846.12639436181</c:v>
                </c:pt>
                <c:pt idx="592">
                  <c:v>158184.28853917957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34-4A51-BAB5-CB94078999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60"/>
        <c:majorTimeUnit val="months"/>
        <c:minorUnit val="12"/>
        <c:minorTimeUnit val="months"/>
      </c:dateAx>
      <c:valAx>
        <c:axId val="1"/>
        <c:scaling>
          <c:orientation val="minMax"/>
          <c:max val="200000"/>
          <c:min val="0"/>
        </c:scaling>
        <c:delete val="0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numFmt formatCode="&quot;£&quot;#\ 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25000"/>
      </c:valAx>
      <c:spPr>
        <a:solidFill>
          <a:schemeClr val="bg1"/>
        </a:solidFill>
        <a:ln w="254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8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 b="0" i="0" u="none" strike="noStrike" baseline="0">
                <a:solidFill>
                  <a:srgbClr val="E4801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800" b="0" i="0" u="none" strike="noStrike" baseline="0">
                <a:solidFill>
                  <a:srgbClr val="0000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8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800" b="0" i="0" u="none" strike="noStrike" baseline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494779038305074"/>
          <c:y val="6.3365934979520588E-2"/>
          <c:w val="0.22196583029491976"/>
          <c:h val="0.33018118959071746"/>
        </c:manualLayout>
      </c:layout>
      <c:overlay val="0"/>
      <c:spPr>
        <a:solidFill>
          <a:srgbClr val="FFFFE7"/>
        </a:solidFill>
        <a:ln w="12700">
          <a:solidFill>
            <a:srgbClr val="80008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7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1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3600" cy="6159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6159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91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60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6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2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2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2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0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90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57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31CF47-27F3-4C53-B8F6-94C9127FFACD}"/>
              </a:ext>
            </a:extLst>
          </p:cNvPr>
          <p:cNvSpPr/>
          <p:nvPr/>
        </p:nvSpPr>
        <p:spPr>
          <a:xfrm>
            <a:off x="4244975" y="9175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17C681C8-004B-4753-B0C7-9A3ABFE3BB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C9FF276A-4C64-462B-8C0B-DC4ADB75687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4CF928-D116-42A4-A771-D43FA3B8E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8" y="1262063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AAA28A02-9118-4261-9281-45DB900FEF5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205CF802-AC66-42C4-AF98-4F16AC307B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5F57069F-7993-4E46-BD49-FC37BBCB7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6388100"/>
            <a:ext cx="8832850" cy="309563"/>
          </a:xfrm>
          <a:prstGeom prst="rect">
            <a:avLst/>
          </a:prstGeom>
          <a:solidFill>
            <a:srgbClr val="9BBB5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BAE033-6BA7-4B48-8DA4-D2B95F73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4" name="Straight Connector 11">
            <a:extLst>
              <a:ext uri="{FF2B5EF4-FFF2-40B4-BE49-F238E27FC236}">
                <a16:creationId xmlns:a16="http://schemas.microsoft.com/office/drawing/2014/main" id="{D8C77A5C-3A3B-4AB8-8C25-5A00CDE67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algn="ctr">
            <a:solidFill>
              <a:srgbClr val="88A44D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BF1D8B-EE99-4274-B47E-7891718ECFF8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36" name="Oval 13">
            <a:extLst>
              <a:ext uri="{FF2B5EF4-FFF2-40B4-BE49-F238E27FC236}">
                <a16:creationId xmlns:a16="http://schemas.microsoft.com/office/drawing/2014/main" id="{502C9796-73A7-4155-A4C9-380DF2815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88A44D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37" name="Rectangle 7">
            <a:extLst>
              <a:ext uri="{FF2B5EF4-FFF2-40B4-BE49-F238E27FC236}">
                <a16:creationId xmlns:a16="http://schemas.microsoft.com/office/drawing/2014/main" id="{A0F836C3-49BE-4F48-BEFA-FFC2DFCB8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3" y="149225"/>
            <a:ext cx="8832850" cy="6546850"/>
          </a:xfrm>
          <a:prstGeom prst="rect">
            <a:avLst/>
          </a:prstGeom>
          <a:noFill/>
          <a:ln w="9525" algn="ctr">
            <a:solidFill>
              <a:srgbClr val="88A44D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Title Placeholder 21">
            <a:extLst>
              <a:ext uri="{FF2B5EF4-FFF2-40B4-BE49-F238E27FC236}">
                <a16:creationId xmlns:a16="http://schemas.microsoft.com/office/drawing/2014/main" id="{E2343087-02AC-4F4B-8728-18D0060068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:a16="http://schemas.microsoft.com/office/drawing/2014/main" id="{5A0A1844-E15F-491C-B6FF-429379C44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300">
          <a:solidFill>
            <a:srgbClr val="13417F"/>
          </a:solidFill>
          <a:latin typeface="+mn-lt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anose="05020102010507070707" pitchFamily="18" charset="2"/>
        <a:buChar char=""/>
        <a:defRPr sz="2100">
          <a:solidFill>
            <a:srgbClr val="2C3846"/>
          </a:solidFill>
          <a:latin typeface="+mn-lt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>
          <a:solidFill>
            <a:srgbClr val="384D64"/>
          </a:solidFill>
          <a:latin typeface="+mn-lt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inflationandpriceindices/timeseries/cdko/mm23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gov.uk/government/collections/uk-house-price-index-repor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743217"/>
              </p:ext>
            </p:extLst>
          </p:nvPr>
        </p:nvGraphicFramePr>
        <p:xfrm>
          <a:off x="1314" y="108409"/>
          <a:ext cx="9158288" cy="5979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49226"/>
            <a:ext cx="92372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000000"/>
                </a:solidFill>
              </a:rPr>
              <a:t>Sources: 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Retail Prices Index: Long run series: 1947 to 2019</a:t>
            </a:r>
            <a:r>
              <a:rPr lang="en-GB" altLang="en-US" sz="1400" i="1" dirty="0">
                <a:solidFill>
                  <a:srgbClr val="000000"/>
                </a:solidFill>
              </a:rPr>
              <a:t> and </a:t>
            </a:r>
            <a:r>
              <a:rPr lang="en-GB" altLang="en-US" sz="1400" i="1" dirty="0">
                <a:solidFill>
                  <a:srgbClr val="000000"/>
                </a:solidFill>
                <a:hlinkClick r:id="rId4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(Office for National Statistics)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61" y="6380946"/>
            <a:ext cx="908099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rgbClr val="000000"/>
                </a:solidFill>
              </a:rPr>
              <a:t>3. House prices at constant January 1987 consumer prices</a:t>
            </a:r>
          </a:p>
        </p:txBody>
      </p:sp>
    </p:spTree>
    <p:extLst>
      <p:ext uri="{BB962C8B-B14F-4D97-AF65-F5344CB8AC3E}">
        <p14:creationId xmlns:p14="http://schemas.microsoft.com/office/powerpoint/2010/main" val="3183502347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8_Civic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00CC"/>
      </a:hlink>
      <a:folHlink>
        <a:srgbClr val="660066"/>
      </a:folHlink>
    </a:clrScheme>
    <a:fontScheme name="8_Civi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ivic 1">
        <a:dk1>
          <a:srgbClr val="000000"/>
        </a:dk1>
        <a:lt1>
          <a:srgbClr val="FFFFFF"/>
        </a:lt1>
        <a:dk2>
          <a:srgbClr val="1616B2"/>
        </a:dk2>
        <a:lt2>
          <a:srgbClr val="000000"/>
        </a:lt2>
        <a:accent1>
          <a:srgbClr val="660066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B90000"/>
        </a:accent6>
        <a:hlink>
          <a:srgbClr val="7A3D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36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8_Civic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Banks’ Liabilities</dc:title>
  <dc:creator>Dean Garratt</dc:creator>
  <cp:lastModifiedBy>Garratt, Dean</cp:lastModifiedBy>
  <cp:revision>81</cp:revision>
  <dcterms:created xsi:type="dcterms:W3CDTF">2011-02-03T18:49:32Z</dcterms:created>
  <dcterms:modified xsi:type="dcterms:W3CDTF">2019-07-22T15:00:09Z</dcterms:modified>
</cp:coreProperties>
</file>