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8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99079129199694"/>
          <c:y val="4.1166210201985617E-2"/>
          <c:w val="0.80395558701229752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house price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Sheet1!$A$2:$A$575</c:f>
              <c:numCache>
                <c:formatCode>mmm\-yy</c:formatCode>
                <c:ptCount val="574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</c:numCache>
            </c:numRef>
          </c:cat>
          <c:val>
            <c:numRef>
              <c:f>Sheet1!$B$2:$B$575</c:f>
              <c:numCache>
                <c:formatCode>0.000</c:formatCode>
                <c:ptCount val="574"/>
                <c:pt idx="0">
                  <c:v>3757.0701370000002</c:v>
                </c:pt>
                <c:pt idx="1">
                  <c:v>3757.0701370000002</c:v>
                </c:pt>
                <c:pt idx="2">
                  <c:v>3757.0701370000002</c:v>
                </c:pt>
                <c:pt idx="3">
                  <c:v>3817.9955989999999</c:v>
                </c:pt>
                <c:pt idx="4">
                  <c:v>3817.9955989999999</c:v>
                </c:pt>
                <c:pt idx="5">
                  <c:v>3817.9955989999999</c:v>
                </c:pt>
                <c:pt idx="6">
                  <c:v>3858.6125729999999</c:v>
                </c:pt>
                <c:pt idx="7">
                  <c:v>3858.6125729999999</c:v>
                </c:pt>
                <c:pt idx="8">
                  <c:v>3858.6125729999999</c:v>
                </c:pt>
                <c:pt idx="9">
                  <c:v>3899.2295479999998</c:v>
                </c:pt>
                <c:pt idx="10">
                  <c:v>3899.2295479999998</c:v>
                </c:pt>
                <c:pt idx="11">
                  <c:v>3899.2295479999998</c:v>
                </c:pt>
                <c:pt idx="12">
                  <c:v>3919.538035</c:v>
                </c:pt>
                <c:pt idx="13">
                  <c:v>3919.538035</c:v>
                </c:pt>
                <c:pt idx="14">
                  <c:v>3919.538035</c:v>
                </c:pt>
                <c:pt idx="15">
                  <c:v>3980.4634970000002</c:v>
                </c:pt>
                <c:pt idx="16">
                  <c:v>3980.4634970000002</c:v>
                </c:pt>
                <c:pt idx="17">
                  <c:v>3980.4634970000002</c:v>
                </c:pt>
                <c:pt idx="18">
                  <c:v>4163.2398819999999</c:v>
                </c:pt>
                <c:pt idx="19">
                  <c:v>4163.2398819999999</c:v>
                </c:pt>
                <c:pt idx="20">
                  <c:v>4163.2398819999999</c:v>
                </c:pt>
                <c:pt idx="21">
                  <c:v>4163.2398819999999</c:v>
                </c:pt>
                <c:pt idx="22">
                  <c:v>4163.2398819999999</c:v>
                </c:pt>
                <c:pt idx="23">
                  <c:v>4163.2398819999999</c:v>
                </c:pt>
                <c:pt idx="24">
                  <c:v>4264.7823179999996</c:v>
                </c:pt>
                <c:pt idx="25">
                  <c:v>4264.7823179999996</c:v>
                </c:pt>
                <c:pt idx="26">
                  <c:v>4264.7823179999996</c:v>
                </c:pt>
                <c:pt idx="27">
                  <c:v>4386.6332410000005</c:v>
                </c:pt>
                <c:pt idx="28">
                  <c:v>4386.6332410000005</c:v>
                </c:pt>
                <c:pt idx="29">
                  <c:v>4386.6332410000005</c:v>
                </c:pt>
                <c:pt idx="30">
                  <c:v>4650.6435750000001</c:v>
                </c:pt>
                <c:pt idx="31">
                  <c:v>4650.6435750000001</c:v>
                </c:pt>
                <c:pt idx="32">
                  <c:v>4650.6435750000001</c:v>
                </c:pt>
                <c:pt idx="33">
                  <c:v>4853.7284470000004</c:v>
                </c:pt>
                <c:pt idx="34">
                  <c:v>4853.7284470000004</c:v>
                </c:pt>
                <c:pt idx="35">
                  <c:v>4853.7284470000004</c:v>
                </c:pt>
                <c:pt idx="36">
                  <c:v>5158.3557559999999</c:v>
                </c:pt>
                <c:pt idx="37">
                  <c:v>5158.3557559999999</c:v>
                </c:pt>
                <c:pt idx="38">
                  <c:v>5158.3557559999999</c:v>
                </c:pt>
                <c:pt idx="39">
                  <c:v>5645.7594490000001</c:v>
                </c:pt>
                <c:pt idx="40">
                  <c:v>5645.7594490000001</c:v>
                </c:pt>
                <c:pt idx="41">
                  <c:v>5645.7594490000001</c:v>
                </c:pt>
                <c:pt idx="42">
                  <c:v>6498.715913</c:v>
                </c:pt>
                <c:pt idx="43">
                  <c:v>6498.715913</c:v>
                </c:pt>
                <c:pt idx="44">
                  <c:v>6498.715913</c:v>
                </c:pt>
                <c:pt idx="45">
                  <c:v>6965.811119</c:v>
                </c:pt>
                <c:pt idx="46">
                  <c:v>6965.811119</c:v>
                </c:pt>
                <c:pt idx="47">
                  <c:v>6965.811119</c:v>
                </c:pt>
                <c:pt idx="48">
                  <c:v>7757.8421209999997</c:v>
                </c:pt>
                <c:pt idx="49">
                  <c:v>7757.8421209999997</c:v>
                </c:pt>
                <c:pt idx="50">
                  <c:v>7757.8421209999997</c:v>
                </c:pt>
                <c:pt idx="51">
                  <c:v>8143.7033780000002</c:v>
                </c:pt>
                <c:pt idx="52">
                  <c:v>8143.7033780000002</c:v>
                </c:pt>
                <c:pt idx="53">
                  <c:v>8143.7033780000002</c:v>
                </c:pt>
                <c:pt idx="54">
                  <c:v>8692.0325339999999</c:v>
                </c:pt>
                <c:pt idx="55">
                  <c:v>8692.0325339999999</c:v>
                </c:pt>
                <c:pt idx="56">
                  <c:v>8692.0325339999999</c:v>
                </c:pt>
                <c:pt idx="57">
                  <c:v>8793.5749699999997</c:v>
                </c:pt>
                <c:pt idx="58">
                  <c:v>8793.5749699999997</c:v>
                </c:pt>
                <c:pt idx="59">
                  <c:v>8793.5749699999997</c:v>
                </c:pt>
                <c:pt idx="60">
                  <c:v>8915.4258929999996</c:v>
                </c:pt>
                <c:pt idx="61">
                  <c:v>8915.4258929999996</c:v>
                </c:pt>
                <c:pt idx="62">
                  <c:v>8915.4258929999996</c:v>
                </c:pt>
                <c:pt idx="63">
                  <c:v>8935.7343799999999</c:v>
                </c:pt>
                <c:pt idx="64">
                  <c:v>8935.7343799999999</c:v>
                </c:pt>
                <c:pt idx="65">
                  <c:v>8935.7343799999999</c:v>
                </c:pt>
                <c:pt idx="66">
                  <c:v>9016.9683289999994</c:v>
                </c:pt>
                <c:pt idx="67">
                  <c:v>9016.9683289999994</c:v>
                </c:pt>
                <c:pt idx="68">
                  <c:v>9016.9683289999994</c:v>
                </c:pt>
                <c:pt idx="69">
                  <c:v>9138.8192529999997</c:v>
                </c:pt>
                <c:pt idx="70">
                  <c:v>9138.8192529999997</c:v>
                </c:pt>
                <c:pt idx="71">
                  <c:v>9138.8192529999997</c:v>
                </c:pt>
                <c:pt idx="72">
                  <c:v>9179.4362270000001</c:v>
                </c:pt>
                <c:pt idx="73">
                  <c:v>9179.4362270000001</c:v>
                </c:pt>
                <c:pt idx="74">
                  <c:v>9179.4362270000001</c:v>
                </c:pt>
                <c:pt idx="75">
                  <c:v>9423.1380740000004</c:v>
                </c:pt>
                <c:pt idx="76">
                  <c:v>9423.1380740000004</c:v>
                </c:pt>
                <c:pt idx="77">
                  <c:v>9423.1380740000004</c:v>
                </c:pt>
                <c:pt idx="78">
                  <c:v>9707.4568949999993</c:v>
                </c:pt>
                <c:pt idx="79">
                  <c:v>9707.4568949999993</c:v>
                </c:pt>
                <c:pt idx="80">
                  <c:v>9707.4568949999993</c:v>
                </c:pt>
                <c:pt idx="81">
                  <c:v>9808.9993310000009</c:v>
                </c:pt>
                <c:pt idx="82">
                  <c:v>9808.9993310000009</c:v>
                </c:pt>
                <c:pt idx="83">
                  <c:v>9808.9993310000009</c:v>
                </c:pt>
                <c:pt idx="84">
                  <c:v>10012.084199999999</c:v>
                </c:pt>
                <c:pt idx="85">
                  <c:v>10012.084199999999</c:v>
                </c:pt>
                <c:pt idx="86">
                  <c:v>10012.084199999999</c:v>
                </c:pt>
                <c:pt idx="87">
                  <c:v>10276.09454</c:v>
                </c:pt>
                <c:pt idx="88">
                  <c:v>10276.09454</c:v>
                </c:pt>
                <c:pt idx="89">
                  <c:v>10276.09454</c:v>
                </c:pt>
                <c:pt idx="90">
                  <c:v>10519.79638</c:v>
                </c:pt>
                <c:pt idx="91">
                  <c:v>10519.79638</c:v>
                </c:pt>
                <c:pt idx="92">
                  <c:v>10519.79638</c:v>
                </c:pt>
                <c:pt idx="93">
                  <c:v>10682.264279999999</c:v>
                </c:pt>
                <c:pt idx="94">
                  <c:v>10682.264279999999</c:v>
                </c:pt>
                <c:pt idx="95">
                  <c:v>10682.264279999999</c:v>
                </c:pt>
                <c:pt idx="96">
                  <c:v>10763.498229999999</c:v>
                </c:pt>
                <c:pt idx="97">
                  <c:v>10763.498229999999</c:v>
                </c:pt>
                <c:pt idx="98">
                  <c:v>10763.498229999999</c:v>
                </c:pt>
                <c:pt idx="99">
                  <c:v>10925.966130000001</c:v>
                </c:pt>
                <c:pt idx="100">
                  <c:v>10925.966130000001</c:v>
                </c:pt>
                <c:pt idx="101">
                  <c:v>10925.966130000001</c:v>
                </c:pt>
                <c:pt idx="102">
                  <c:v>11250.90192</c:v>
                </c:pt>
                <c:pt idx="103">
                  <c:v>11250.90192</c:v>
                </c:pt>
                <c:pt idx="104">
                  <c:v>11250.90192</c:v>
                </c:pt>
                <c:pt idx="105">
                  <c:v>11596.146210000001</c:v>
                </c:pt>
                <c:pt idx="106">
                  <c:v>11596.146210000001</c:v>
                </c:pt>
                <c:pt idx="107">
                  <c:v>11596.146210000001</c:v>
                </c:pt>
                <c:pt idx="108">
                  <c:v>11860.15654</c:v>
                </c:pt>
                <c:pt idx="109">
                  <c:v>11860.15654</c:v>
                </c:pt>
                <c:pt idx="110">
                  <c:v>11860.15654</c:v>
                </c:pt>
                <c:pt idx="111">
                  <c:v>12428.794180000001</c:v>
                </c:pt>
                <c:pt idx="112">
                  <c:v>12428.794180000001</c:v>
                </c:pt>
                <c:pt idx="113">
                  <c:v>12428.794180000001</c:v>
                </c:pt>
                <c:pt idx="114">
                  <c:v>13302.05913</c:v>
                </c:pt>
                <c:pt idx="115">
                  <c:v>13302.05913</c:v>
                </c:pt>
                <c:pt idx="116">
                  <c:v>13302.05913</c:v>
                </c:pt>
                <c:pt idx="117">
                  <c:v>14236.24955</c:v>
                </c:pt>
                <c:pt idx="118">
                  <c:v>14236.24955</c:v>
                </c:pt>
                <c:pt idx="119">
                  <c:v>14236.24955</c:v>
                </c:pt>
                <c:pt idx="120">
                  <c:v>14987.663570000001</c:v>
                </c:pt>
                <c:pt idx="121">
                  <c:v>14987.663570000001</c:v>
                </c:pt>
                <c:pt idx="122">
                  <c:v>14987.663570000001</c:v>
                </c:pt>
                <c:pt idx="123">
                  <c:v>16145.24735</c:v>
                </c:pt>
                <c:pt idx="124">
                  <c:v>16145.24735</c:v>
                </c:pt>
                <c:pt idx="125">
                  <c:v>16145.24735</c:v>
                </c:pt>
                <c:pt idx="126">
                  <c:v>17384.065070000001</c:v>
                </c:pt>
                <c:pt idx="127">
                  <c:v>17384.065070000001</c:v>
                </c:pt>
                <c:pt idx="128">
                  <c:v>17384.065070000001</c:v>
                </c:pt>
                <c:pt idx="129">
                  <c:v>18541.648840000002</c:v>
                </c:pt>
                <c:pt idx="130">
                  <c:v>18541.648840000002</c:v>
                </c:pt>
                <c:pt idx="131">
                  <c:v>18541.648840000002</c:v>
                </c:pt>
                <c:pt idx="132">
                  <c:v>19272.754379999998</c:v>
                </c:pt>
                <c:pt idx="133">
                  <c:v>19272.754379999998</c:v>
                </c:pt>
                <c:pt idx="134">
                  <c:v>19272.754379999998</c:v>
                </c:pt>
                <c:pt idx="135">
                  <c:v>20044.476890000002</c:v>
                </c:pt>
                <c:pt idx="136">
                  <c:v>20044.476890000002</c:v>
                </c:pt>
                <c:pt idx="137">
                  <c:v>20044.476890000002</c:v>
                </c:pt>
                <c:pt idx="138">
                  <c:v>20856.81638</c:v>
                </c:pt>
                <c:pt idx="139">
                  <c:v>20856.81638</c:v>
                </c:pt>
                <c:pt idx="140">
                  <c:v>20856.81638</c:v>
                </c:pt>
                <c:pt idx="141">
                  <c:v>20897.433359999999</c:v>
                </c:pt>
                <c:pt idx="142">
                  <c:v>20897.433359999999</c:v>
                </c:pt>
                <c:pt idx="143">
                  <c:v>20897.433359999999</c:v>
                </c:pt>
                <c:pt idx="144">
                  <c:v>20938.050329999998</c:v>
                </c:pt>
                <c:pt idx="145">
                  <c:v>20938.050329999998</c:v>
                </c:pt>
                <c:pt idx="146">
                  <c:v>20938.050329999998</c:v>
                </c:pt>
                <c:pt idx="147">
                  <c:v>21506.687969999999</c:v>
                </c:pt>
                <c:pt idx="148">
                  <c:v>21506.687969999999</c:v>
                </c:pt>
                <c:pt idx="149">
                  <c:v>21506.687969999999</c:v>
                </c:pt>
                <c:pt idx="150">
                  <c:v>21851.932260000001</c:v>
                </c:pt>
                <c:pt idx="151">
                  <c:v>21851.932260000001</c:v>
                </c:pt>
                <c:pt idx="152">
                  <c:v>21851.932260000001</c:v>
                </c:pt>
                <c:pt idx="153">
                  <c:v>21425.454030000001</c:v>
                </c:pt>
                <c:pt idx="154">
                  <c:v>21425.454030000001</c:v>
                </c:pt>
                <c:pt idx="155">
                  <c:v>21425.454030000001</c:v>
                </c:pt>
                <c:pt idx="156">
                  <c:v>20897.433359999999</c:v>
                </c:pt>
                <c:pt idx="157">
                  <c:v>20897.433359999999</c:v>
                </c:pt>
                <c:pt idx="158">
                  <c:v>20897.433359999999</c:v>
                </c:pt>
                <c:pt idx="159">
                  <c:v>21811.315279999999</c:v>
                </c:pt>
                <c:pt idx="160">
                  <c:v>21811.315279999999</c:v>
                </c:pt>
                <c:pt idx="161">
                  <c:v>21811.315279999999</c:v>
                </c:pt>
                <c:pt idx="162">
                  <c:v>22359.64444</c:v>
                </c:pt>
                <c:pt idx="163">
                  <c:v>22359.64444</c:v>
                </c:pt>
                <c:pt idx="164">
                  <c:v>22359.64444</c:v>
                </c:pt>
                <c:pt idx="165">
                  <c:v>22684.58023</c:v>
                </c:pt>
                <c:pt idx="166">
                  <c:v>22684.58023</c:v>
                </c:pt>
                <c:pt idx="167">
                  <c:v>22684.58023</c:v>
                </c:pt>
                <c:pt idx="168">
                  <c:v>23354.760310000001</c:v>
                </c:pt>
                <c:pt idx="169">
                  <c:v>23354.760310000001</c:v>
                </c:pt>
                <c:pt idx="170">
                  <c:v>23354.760310000001</c:v>
                </c:pt>
                <c:pt idx="171">
                  <c:v>24167.0998</c:v>
                </c:pt>
                <c:pt idx="172">
                  <c:v>24167.0998</c:v>
                </c:pt>
                <c:pt idx="173">
                  <c:v>24167.0998</c:v>
                </c:pt>
                <c:pt idx="174">
                  <c:v>25182.524160000001</c:v>
                </c:pt>
                <c:pt idx="175">
                  <c:v>25182.524160000001</c:v>
                </c:pt>
                <c:pt idx="176">
                  <c:v>25182.524160000001</c:v>
                </c:pt>
                <c:pt idx="177">
                  <c:v>25385.609039999999</c:v>
                </c:pt>
                <c:pt idx="178">
                  <c:v>25385.609039999999</c:v>
                </c:pt>
                <c:pt idx="179">
                  <c:v>25385.609039999999</c:v>
                </c:pt>
                <c:pt idx="180">
                  <c:v>25588.693910000002</c:v>
                </c:pt>
                <c:pt idx="181">
                  <c:v>25588.693910000002</c:v>
                </c:pt>
                <c:pt idx="182">
                  <c:v>25588.693910000002</c:v>
                </c:pt>
                <c:pt idx="183">
                  <c:v>26401.0334</c:v>
                </c:pt>
                <c:pt idx="184">
                  <c:v>26401.0334</c:v>
                </c:pt>
                <c:pt idx="185">
                  <c:v>26401.0334</c:v>
                </c:pt>
                <c:pt idx="186">
                  <c:v>27416.457760000001</c:v>
                </c:pt>
                <c:pt idx="187">
                  <c:v>27416.457760000001</c:v>
                </c:pt>
                <c:pt idx="188">
                  <c:v>27416.457760000001</c:v>
                </c:pt>
                <c:pt idx="189">
                  <c:v>27822.627499999999</c:v>
                </c:pt>
                <c:pt idx="190">
                  <c:v>27822.627499999999</c:v>
                </c:pt>
                <c:pt idx="191">
                  <c:v>27822.627499999999</c:v>
                </c:pt>
                <c:pt idx="192">
                  <c:v>27822.627499999999</c:v>
                </c:pt>
                <c:pt idx="193">
                  <c:v>27822.627499999999</c:v>
                </c:pt>
                <c:pt idx="194">
                  <c:v>27822.627499999999</c:v>
                </c:pt>
                <c:pt idx="195">
                  <c:v>28838.05186</c:v>
                </c:pt>
                <c:pt idx="196">
                  <c:v>28838.05186</c:v>
                </c:pt>
                <c:pt idx="197">
                  <c:v>28838.05186</c:v>
                </c:pt>
                <c:pt idx="198">
                  <c:v>29447.306479999999</c:v>
                </c:pt>
                <c:pt idx="199">
                  <c:v>29447.306479999999</c:v>
                </c:pt>
                <c:pt idx="200">
                  <c:v>29447.306479999999</c:v>
                </c:pt>
                <c:pt idx="201">
                  <c:v>30462.73084</c:v>
                </c:pt>
                <c:pt idx="202">
                  <c:v>30462.73084</c:v>
                </c:pt>
                <c:pt idx="203">
                  <c:v>30462.73084</c:v>
                </c:pt>
                <c:pt idx="204">
                  <c:v>31071.98546</c:v>
                </c:pt>
                <c:pt idx="205">
                  <c:v>31071.98546</c:v>
                </c:pt>
                <c:pt idx="206">
                  <c:v>31071.98546</c:v>
                </c:pt>
                <c:pt idx="207">
                  <c:v>32493.579559999998</c:v>
                </c:pt>
                <c:pt idx="208">
                  <c:v>32493.579559999998</c:v>
                </c:pt>
                <c:pt idx="209">
                  <c:v>32493.579559999998</c:v>
                </c:pt>
                <c:pt idx="210">
                  <c:v>33915.173669999996</c:v>
                </c:pt>
                <c:pt idx="211">
                  <c:v>33915.173669999996</c:v>
                </c:pt>
                <c:pt idx="212">
                  <c:v>33915.173669999996</c:v>
                </c:pt>
                <c:pt idx="213">
                  <c:v>34930.598030000001</c:v>
                </c:pt>
                <c:pt idx="214">
                  <c:v>34930.598030000001</c:v>
                </c:pt>
                <c:pt idx="215">
                  <c:v>34930.598030000001</c:v>
                </c:pt>
                <c:pt idx="216">
                  <c:v>35946.022389999998</c:v>
                </c:pt>
                <c:pt idx="217">
                  <c:v>35946.022389999998</c:v>
                </c:pt>
                <c:pt idx="218">
                  <c:v>35946.022389999998</c:v>
                </c:pt>
                <c:pt idx="219">
                  <c:v>37570.701370000002</c:v>
                </c:pt>
                <c:pt idx="220">
                  <c:v>37570.701370000002</c:v>
                </c:pt>
                <c:pt idx="221">
                  <c:v>37570.701370000002</c:v>
                </c:pt>
                <c:pt idx="222">
                  <c:v>39398.465219999998</c:v>
                </c:pt>
                <c:pt idx="223">
                  <c:v>39398.465219999998</c:v>
                </c:pt>
                <c:pt idx="224">
                  <c:v>39398.465219999998</c:v>
                </c:pt>
                <c:pt idx="225">
                  <c:v>41731.767119999997</c:v>
                </c:pt>
                <c:pt idx="226">
                  <c:v>41731.767119999997</c:v>
                </c:pt>
                <c:pt idx="227">
                  <c:v>41731.767119999997</c:v>
                </c:pt>
                <c:pt idx="228">
                  <c:v>43482.750350000002</c:v>
                </c:pt>
                <c:pt idx="229">
                  <c:v>43482.750350000002</c:v>
                </c:pt>
                <c:pt idx="230">
                  <c:v>43482.750350000002</c:v>
                </c:pt>
                <c:pt idx="231">
                  <c:v>46109.225209999997</c:v>
                </c:pt>
                <c:pt idx="232">
                  <c:v>46109.225209999997</c:v>
                </c:pt>
                <c:pt idx="233">
                  <c:v>46109.225209999997</c:v>
                </c:pt>
                <c:pt idx="234">
                  <c:v>52237.666530000002</c:v>
                </c:pt>
                <c:pt idx="235">
                  <c:v>52237.666530000002</c:v>
                </c:pt>
                <c:pt idx="236">
                  <c:v>52237.666530000002</c:v>
                </c:pt>
                <c:pt idx="237">
                  <c:v>55447.802459999999</c:v>
                </c:pt>
                <c:pt idx="238">
                  <c:v>55447.802459999999</c:v>
                </c:pt>
                <c:pt idx="239">
                  <c:v>55447.802459999999</c:v>
                </c:pt>
                <c:pt idx="240">
                  <c:v>56615.124620000002</c:v>
                </c:pt>
                <c:pt idx="241">
                  <c:v>56615.124620000002</c:v>
                </c:pt>
                <c:pt idx="242">
                  <c:v>56615.124620000002</c:v>
                </c:pt>
                <c:pt idx="243">
                  <c:v>58657.938390000003</c:v>
                </c:pt>
                <c:pt idx="244">
                  <c:v>58657.938390000003</c:v>
                </c:pt>
                <c:pt idx="245">
                  <c:v>58657.938390000003</c:v>
                </c:pt>
                <c:pt idx="246">
                  <c:v>60700.75217</c:v>
                </c:pt>
                <c:pt idx="247">
                  <c:v>60700.75217</c:v>
                </c:pt>
                <c:pt idx="248">
                  <c:v>60700.75217</c:v>
                </c:pt>
                <c:pt idx="249">
                  <c:v>59533.430009999996</c:v>
                </c:pt>
                <c:pt idx="250">
                  <c:v>59533.430009999996</c:v>
                </c:pt>
                <c:pt idx="251">
                  <c:v>59533.430009999996</c:v>
                </c:pt>
                <c:pt idx="252">
                  <c:v>58249.72479</c:v>
                </c:pt>
                <c:pt idx="253">
                  <c:v>58249.72479</c:v>
                </c:pt>
                <c:pt idx="254">
                  <c:v>58249.72479</c:v>
                </c:pt>
                <c:pt idx="255">
                  <c:v>57726.00099</c:v>
                </c:pt>
                <c:pt idx="256">
                  <c:v>57726.00099</c:v>
                </c:pt>
                <c:pt idx="257">
                  <c:v>57726.00099</c:v>
                </c:pt>
                <c:pt idx="258">
                  <c:v>58773.44859</c:v>
                </c:pt>
                <c:pt idx="259">
                  <c:v>58773.44859</c:v>
                </c:pt>
                <c:pt idx="260">
                  <c:v>58773.44859</c:v>
                </c:pt>
                <c:pt idx="261">
                  <c:v>57900.57559</c:v>
                </c:pt>
                <c:pt idx="262">
                  <c:v>57900.57559</c:v>
                </c:pt>
                <c:pt idx="263">
                  <c:v>57900.57559</c:v>
                </c:pt>
                <c:pt idx="264">
                  <c:v>57085.894119999997</c:v>
                </c:pt>
                <c:pt idx="265">
                  <c:v>57085.894119999997</c:v>
                </c:pt>
                <c:pt idx="266">
                  <c:v>57085.894119999997</c:v>
                </c:pt>
                <c:pt idx="267">
                  <c:v>56853.127990000001</c:v>
                </c:pt>
                <c:pt idx="268">
                  <c:v>56853.127990000001</c:v>
                </c:pt>
                <c:pt idx="269">
                  <c:v>56853.127990000001</c:v>
                </c:pt>
                <c:pt idx="270">
                  <c:v>57958.767119999997</c:v>
                </c:pt>
                <c:pt idx="271">
                  <c:v>57958.767119999997</c:v>
                </c:pt>
                <c:pt idx="272">
                  <c:v>57958.767119999997</c:v>
                </c:pt>
                <c:pt idx="273">
                  <c:v>57435.043319999997</c:v>
                </c:pt>
                <c:pt idx="274">
                  <c:v>57435.043319999997</c:v>
                </c:pt>
                <c:pt idx="275">
                  <c:v>57435.043319999997</c:v>
                </c:pt>
                <c:pt idx="276">
                  <c:v>56503.978790000001</c:v>
                </c:pt>
                <c:pt idx="277">
                  <c:v>56503.978790000001</c:v>
                </c:pt>
                <c:pt idx="278">
                  <c:v>56503.978790000001</c:v>
                </c:pt>
                <c:pt idx="279">
                  <c:v>55165.573530000001</c:v>
                </c:pt>
                <c:pt idx="280">
                  <c:v>55165.573530000001</c:v>
                </c:pt>
                <c:pt idx="281">
                  <c:v>55165.573530000001</c:v>
                </c:pt>
                <c:pt idx="282">
                  <c:v>55328.303829999997</c:v>
                </c:pt>
                <c:pt idx="283">
                  <c:v>55328.303829999997</c:v>
                </c:pt>
                <c:pt idx="284">
                  <c:v>55328.303829999997</c:v>
                </c:pt>
                <c:pt idx="285">
                  <c:v>53212.809860000001</c:v>
                </c:pt>
                <c:pt idx="286">
                  <c:v>53212.809860000001</c:v>
                </c:pt>
                <c:pt idx="287">
                  <c:v>53212.809860000001</c:v>
                </c:pt>
                <c:pt idx="288">
                  <c:v>53484.027040000001</c:v>
                </c:pt>
                <c:pt idx="289">
                  <c:v>53484.027040000001</c:v>
                </c:pt>
                <c:pt idx="290">
                  <c:v>53484.027040000001</c:v>
                </c:pt>
                <c:pt idx="291">
                  <c:v>53917.974520000003</c:v>
                </c:pt>
                <c:pt idx="292">
                  <c:v>53917.974520000003</c:v>
                </c:pt>
                <c:pt idx="293">
                  <c:v>53917.974520000003</c:v>
                </c:pt>
                <c:pt idx="294">
                  <c:v>55057.086660000001</c:v>
                </c:pt>
                <c:pt idx="295">
                  <c:v>55057.086660000001</c:v>
                </c:pt>
                <c:pt idx="296">
                  <c:v>55057.086660000001</c:v>
                </c:pt>
                <c:pt idx="297">
                  <c:v>54026.461389999997</c:v>
                </c:pt>
                <c:pt idx="298">
                  <c:v>54026.461389999997</c:v>
                </c:pt>
                <c:pt idx="299">
                  <c:v>54026.461389999997</c:v>
                </c:pt>
                <c:pt idx="300">
                  <c:v>54623.139170000002</c:v>
                </c:pt>
                <c:pt idx="301">
                  <c:v>54623.139170000002</c:v>
                </c:pt>
                <c:pt idx="302">
                  <c:v>54623.139170000002</c:v>
                </c:pt>
                <c:pt idx="303">
                  <c:v>55382.547270000003</c:v>
                </c:pt>
                <c:pt idx="304">
                  <c:v>55382.547270000003</c:v>
                </c:pt>
                <c:pt idx="305">
                  <c:v>55382.547270000003</c:v>
                </c:pt>
                <c:pt idx="306">
                  <c:v>56304.685660000003</c:v>
                </c:pt>
                <c:pt idx="307">
                  <c:v>56304.685660000003</c:v>
                </c:pt>
                <c:pt idx="308">
                  <c:v>56304.685660000003</c:v>
                </c:pt>
                <c:pt idx="309">
                  <c:v>55924.981619999999</c:v>
                </c:pt>
                <c:pt idx="310">
                  <c:v>55924.981619999999</c:v>
                </c:pt>
                <c:pt idx="311">
                  <c:v>55924.981619999999</c:v>
                </c:pt>
                <c:pt idx="312">
                  <c:v>55436.790699999998</c:v>
                </c:pt>
                <c:pt idx="313">
                  <c:v>55436.790699999998</c:v>
                </c:pt>
                <c:pt idx="314">
                  <c:v>55436.790699999998</c:v>
                </c:pt>
                <c:pt idx="315">
                  <c:v>56033.468489999999</c:v>
                </c:pt>
                <c:pt idx="316">
                  <c:v>56033.468489999999</c:v>
                </c:pt>
                <c:pt idx="317">
                  <c:v>56033.468489999999</c:v>
                </c:pt>
                <c:pt idx="318">
                  <c:v>56521.659399999997</c:v>
                </c:pt>
                <c:pt idx="319">
                  <c:v>56521.659399999997</c:v>
                </c:pt>
                <c:pt idx="320">
                  <c:v>56521.659399999997</c:v>
                </c:pt>
                <c:pt idx="321">
                  <c:v>55762.25131</c:v>
                </c:pt>
                <c:pt idx="322">
                  <c:v>55762.25131</c:v>
                </c:pt>
                <c:pt idx="323">
                  <c:v>55762.25131</c:v>
                </c:pt>
                <c:pt idx="324">
                  <c:v>56575.902840000002</c:v>
                </c:pt>
                <c:pt idx="325">
                  <c:v>56575.902840000002</c:v>
                </c:pt>
                <c:pt idx="326">
                  <c:v>56575.902840000002</c:v>
                </c:pt>
                <c:pt idx="327">
                  <c:v>56630.146269999997</c:v>
                </c:pt>
                <c:pt idx="328">
                  <c:v>56630.146269999997</c:v>
                </c:pt>
                <c:pt idx="329">
                  <c:v>56630.146269999997</c:v>
                </c:pt>
                <c:pt idx="330">
                  <c:v>58854.127110000001</c:v>
                </c:pt>
                <c:pt idx="331">
                  <c:v>58854.127110000001</c:v>
                </c:pt>
                <c:pt idx="332">
                  <c:v>58854.127110000001</c:v>
                </c:pt>
                <c:pt idx="333">
                  <c:v>59884.752379999998</c:v>
                </c:pt>
                <c:pt idx="334">
                  <c:v>59884.752379999998</c:v>
                </c:pt>
                <c:pt idx="335">
                  <c:v>59884.752379999998</c:v>
                </c:pt>
                <c:pt idx="336">
                  <c:v>60698.403910000001</c:v>
                </c:pt>
                <c:pt idx="337">
                  <c:v>60698.403910000001</c:v>
                </c:pt>
                <c:pt idx="338">
                  <c:v>60698.403910000001</c:v>
                </c:pt>
                <c:pt idx="339">
                  <c:v>61946.002919999999</c:v>
                </c:pt>
                <c:pt idx="340">
                  <c:v>61946.002919999999</c:v>
                </c:pt>
                <c:pt idx="341">
                  <c:v>61946.002919999999</c:v>
                </c:pt>
                <c:pt idx="342">
                  <c:v>65092.122150000003</c:v>
                </c:pt>
                <c:pt idx="343">
                  <c:v>65092.122150000003</c:v>
                </c:pt>
                <c:pt idx="344">
                  <c:v>65092.122150000003</c:v>
                </c:pt>
                <c:pt idx="345">
                  <c:v>64603.931239999998</c:v>
                </c:pt>
                <c:pt idx="346">
                  <c:v>64603.931239999998</c:v>
                </c:pt>
                <c:pt idx="347">
                  <c:v>64603.931239999998</c:v>
                </c:pt>
                <c:pt idx="348">
                  <c:v>66231.234289999993</c:v>
                </c:pt>
                <c:pt idx="349">
                  <c:v>66231.234289999993</c:v>
                </c:pt>
                <c:pt idx="350">
                  <c:v>66231.234289999993</c:v>
                </c:pt>
                <c:pt idx="351">
                  <c:v>69757.057579999993</c:v>
                </c:pt>
                <c:pt idx="352">
                  <c:v>69757.057579999993</c:v>
                </c:pt>
                <c:pt idx="353">
                  <c:v>69757.057579999993</c:v>
                </c:pt>
                <c:pt idx="354">
                  <c:v>72794.689939999997</c:v>
                </c:pt>
                <c:pt idx="355">
                  <c:v>72794.689939999997</c:v>
                </c:pt>
                <c:pt idx="356">
                  <c:v>72794.689939999997</c:v>
                </c:pt>
                <c:pt idx="357">
                  <c:v>72469.229330000002</c:v>
                </c:pt>
                <c:pt idx="358">
                  <c:v>72469.229330000002</c:v>
                </c:pt>
                <c:pt idx="359">
                  <c:v>72469.229330000002</c:v>
                </c:pt>
                <c:pt idx="360">
                  <c:v>72903.176810000004</c:v>
                </c:pt>
                <c:pt idx="361">
                  <c:v>72903.176810000004</c:v>
                </c:pt>
                <c:pt idx="362">
                  <c:v>72903.176810000004</c:v>
                </c:pt>
                <c:pt idx="363">
                  <c:v>75995.052609999999</c:v>
                </c:pt>
                <c:pt idx="364">
                  <c:v>75995.052609999999</c:v>
                </c:pt>
                <c:pt idx="365">
                  <c:v>75995.052609999999</c:v>
                </c:pt>
                <c:pt idx="366">
                  <c:v>80443.014299999995</c:v>
                </c:pt>
                <c:pt idx="367">
                  <c:v>80443.014299999995</c:v>
                </c:pt>
                <c:pt idx="368">
                  <c:v>80443.014299999995</c:v>
                </c:pt>
                <c:pt idx="369">
                  <c:v>82504.26483</c:v>
                </c:pt>
                <c:pt idx="370">
                  <c:v>82504.26483</c:v>
                </c:pt>
                <c:pt idx="371">
                  <c:v>82504.26483</c:v>
                </c:pt>
                <c:pt idx="372">
                  <c:v>84619.758799999996</c:v>
                </c:pt>
                <c:pt idx="373">
                  <c:v>84619.758799999996</c:v>
                </c:pt>
                <c:pt idx="374">
                  <c:v>84619.758799999996</c:v>
                </c:pt>
                <c:pt idx="375">
                  <c:v>89230.450790000003</c:v>
                </c:pt>
                <c:pt idx="376">
                  <c:v>89230.450790000003</c:v>
                </c:pt>
                <c:pt idx="377">
                  <c:v>89230.450790000003</c:v>
                </c:pt>
                <c:pt idx="378">
                  <c:v>90911.997279999996</c:v>
                </c:pt>
                <c:pt idx="379">
                  <c:v>90911.997279999996</c:v>
                </c:pt>
                <c:pt idx="380">
                  <c:v>90911.997279999996</c:v>
                </c:pt>
                <c:pt idx="381">
                  <c:v>93624.169030000005</c:v>
                </c:pt>
                <c:pt idx="382">
                  <c:v>93624.169030000005</c:v>
                </c:pt>
                <c:pt idx="383">
                  <c:v>93624.169030000005</c:v>
                </c:pt>
                <c:pt idx="384">
                  <c:v>93135.97812</c:v>
                </c:pt>
                <c:pt idx="385">
                  <c:v>93135.97812</c:v>
                </c:pt>
                <c:pt idx="386">
                  <c:v>93135.97812</c:v>
                </c:pt>
                <c:pt idx="387">
                  <c:v>96499.071089999998</c:v>
                </c:pt>
                <c:pt idx="388">
                  <c:v>96499.071089999998</c:v>
                </c:pt>
                <c:pt idx="389">
                  <c:v>96499.071089999998</c:v>
                </c:pt>
                <c:pt idx="390">
                  <c:v>99970.650940000007</c:v>
                </c:pt>
                <c:pt idx="391">
                  <c:v>99970.650940000007</c:v>
                </c:pt>
                <c:pt idx="392">
                  <c:v>99970.650940000007</c:v>
                </c:pt>
                <c:pt idx="393">
                  <c:v>97963.643840000004</c:v>
                </c:pt>
                <c:pt idx="394">
                  <c:v>97963.643840000004</c:v>
                </c:pt>
                <c:pt idx="395">
                  <c:v>97963.643840000004</c:v>
                </c:pt>
                <c:pt idx="396">
                  <c:v>97623.26629</c:v>
                </c:pt>
                <c:pt idx="397">
                  <c:v>101164.0065</c:v>
                </c:pt>
                <c:pt idx="398">
                  <c:v>104704.7467</c:v>
                </c:pt>
                <c:pt idx="399">
                  <c:v>106121.0428</c:v>
                </c:pt>
                <c:pt idx="400">
                  <c:v>108852.47100000001</c:v>
                </c:pt>
                <c:pt idx="401">
                  <c:v>113303.68730000001</c:v>
                </c:pt>
                <c:pt idx="402">
                  <c:v>114214.1634</c:v>
                </c:pt>
                <c:pt idx="403">
                  <c:v>116743.2635</c:v>
                </c:pt>
                <c:pt idx="404">
                  <c:v>119575.8557</c:v>
                </c:pt>
                <c:pt idx="405">
                  <c:v>120486.3318</c:v>
                </c:pt>
                <c:pt idx="406">
                  <c:v>121700.29979999999</c:v>
                </c:pt>
                <c:pt idx="407">
                  <c:v>125746.86010000001</c:v>
                </c:pt>
                <c:pt idx="408">
                  <c:v>124836.38400000001</c:v>
                </c:pt>
                <c:pt idx="409">
                  <c:v>123521.25199999999</c:v>
                </c:pt>
                <c:pt idx="410">
                  <c:v>126151.51609999999</c:v>
                </c:pt>
                <c:pt idx="411">
                  <c:v>129186.4363</c:v>
                </c:pt>
                <c:pt idx="412">
                  <c:v>128275.96030000001</c:v>
                </c:pt>
                <c:pt idx="413">
                  <c:v>128579.4523</c:v>
                </c:pt>
                <c:pt idx="414">
                  <c:v>130805.0604</c:v>
                </c:pt>
                <c:pt idx="415">
                  <c:v>133131.83259999999</c:v>
                </c:pt>
                <c:pt idx="416">
                  <c:v>132727.1765</c:v>
                </c:pt>
                <c:pt idx="417">
                  <c:v>135053.94870000001</c:v>
                </c:pt>
                <c:pt idx="418">
                  <c:v>133536.48860000001</c:v>
                </c:pt>
                <c:pt idx="419">
                  <c:v>136166.75279999999</c:v>
                </c:pt>
                <c:pt idx="420">
                  <c:v>136976.06479999999</c:v>
                </c:pt>
                <c:pt idx="421">
                  <c:v>135660.9327</c:v>
                </c:pt>
                <c:pt idx="422">
                  <c:v>135964.42480000001</c:v>
                </c:pt>
                <c:pt idx="423">
                  <c:v>142135.42920000001</c:v>
                </c:pt>
                <c:pt idx="424">
                  <c:v>143855.21729999999</c:v>
                </c:pt>
                <c:pt idx="425">
                  <c:v>146384.3174</c:v>
                </c:pt>
                <c:pt idx="426">
                  <c:v>149520.40160000001</c:v>
                </c:pt>
                <c:pt idx="427">
                  <c:v>151240.18969999999</c:v>
                </c:pt>
                <c:pt idx="428">
                  <c:v>150936.69769999999</c:v>
                </c:pt>
                <c:pt idx="429">
                  <c:v>152049.5018</c:v>
                </c:pt>
                <c:pt idx="430">
                  <c:v>151847.17379999999</c:v>
                </c:pt>
                <c:pt idx="431">
                  <c:v>150734.36970000001</c:v>
                </c:pt>
                <c:pt idx="432">
                  <c:v>150633.20569999999</c:v>
                </c:pt>
                <c:pt idx="433">
                  <c:v>150488.43150000001</c:v>
                </c:pt>
                <c:pt idx="434">
                  <c:v>151723.0387</c:v>
                </c:pt>
                <c:pt idx="435">
                  <c:v>153880.3389</c:v>
                </c:pt>
                <c:pt idx="436">
                  <c:v>155532.5123</c:v>
                </c:pt>
                <c:pt idx="437">
                  <c:v>156767.05540000001</c:v>
                </c:pt>
                <c:pt idx="438">
                  <c:v>158785.71290000001</c:v>
                </c:pt>
                <c:pt idx="439">
                  <c:v>159431.30309999999</c:v>
                </c:pt>
                <c:pt idx="440">
                  <c:v>159183.1158</c:v>
                </c:pt>
                <c:pt idx="441">
                  <c:v>158864.53</c:v>
                </c:pt>
                <c:pt idx="442">
                  <c:v>159337.33199999999</c:v>
                </c:pt>
                <c:pt idx="443">
                  <c:v>160208.97270000001</c:v>
                </c:pt>
                <c:pt idx="444">
                  <c:v>159969.91310000001</c:v>
                </c:pt>
                <c:pt idx="445">
                  <c:v>160231.2181</c:v>
                </c:pt>
                <c:pt idx="446">
                  <c:v>161530.57089999999</c:v>
                </c:pt>
                <c:pt idx="447">
                  <c:v>165041.68359999999</c:v>
                </c:pt>
                <c:pt idx="448">
                  <c:v>166605.76639999999</c:v>
                </c:pt>
                <c:pt idx="449">
                  <c:v>168184.13200000001</c:v>
                </c:pt>
                <c:pt idx="450">
                  <c:v>170604.4111</c:v>
                </c:pt>
                <c:pt idx="451">
                  <c:v>172036.6496</c:v>
                </c:pt>
                <c:pt idx="452">
                  <c:v>172738.0135</c:v>
                </c:pt>
                <c:pt idx="453">
                  <c:v>173749.7836</c:v>
                </c:pt>
                <c:pt idx="454">
                  <c:v>174644.40659999999</c:v>
                </c:pt>
                <c:pt idx="455">
                  <c:v>176819.0361</c:v>
                </c:pt>
                <c:pt idx="456">
                  <c:v>176757.93549999999</c:v>
                </c:pt>
                <c:pt idx="457">
                  <c:v>177261.06479999999</c:v>
                </c:pt>
                <c:pt idx="458">
                  <c:v>178636.42970000001</c:v>
                </c:pt>
                <c:pt idx="459">
                  <c:v>182242.64170000001</c:v>
                </c:pt>
                <c:pt idx="460">
                  <c:v>184330.399</c:v>
                </c:pt>
                <c:pt idx="461">
                  <c:v>186348.11919999999</c:v>
                </c:pt>
                <c:pt idx="462">
                  <c:v>188691.02970000001</c:v>
                </c:pt>
                <c:pt idx="463">
                  <c:v>189785.65900000001</c:v>
                </c:pt>
                <c:pt idx="464">
                  <c:v>190031.91</c:v>
                </c:pt>
                <c:pt idx="465">
                  <c:v>189588.81940000001</c:v>
                </c:pt>
                <c:pt idx="466">
                  <c:v>189489.2023</c:v>
                </c:pt>
                <c:pt idx="467">
                  <c:v>189193.4909</c:v>
                </c:pt>
                <c:pt idx="468">
                  <c:v>185781.63159999999</c:v>
                </c:pt>
                <c:pt idx="469">
                  <c:v>184184.65479999999</c:v>
                </c:pt>
                <c:pt idx="470">
                  <c:v>182844.75769999999</c:v>
                </c:pt>
                <c:pt idx="471">
                  <c:v>183147.84039999999</c:v>
                </c:pt>
                <c:pt idx="472">
                  <c:v>184267.36809999999</c:v>
                </c:pt>
                <c:pt idx="473">
                  <c:v>181830.6502</c:v>
                </c:pt>
                <c:pt idx="474">
                  <c:v>179845.201</c:v>
                </c:pt>
                <c:pt idx="475">
                  <c:v>176092.35709999999</c:v>
                </c:pt>
                <c:pt idx="476">
                  <c:v>171659.52129999999</c:v>
                </c:pt>
                <c:pt idx="477">
                  <c:v>168177.10130000001</c:v>
                </c:pt>
                <c:pt idx="478">
                  <c:v>163446.93470000001</c:v>
                </c:pt>
                <c:pt idx="479">
                  <c:v>160954.2262</c:v>
                </c:pt>
                <c:pt idx="480">
                  <c:v>157233.924</c:v>
                </c:pt>
                <c:pt idx="481">
                  <c:v>155417.38519999999</c:v>
                </c:pt>
                <c:pt idx="482">
                  <c:v>154452.3806</c:v>
                </c:pt>
                <c:pt idx="483">
                  <c:v>155852.1556</c:v>
                </c:pt>
                <c:pt idx="484">
                  <c:v>158004.4662</c:v>
                </c:pt>
                <c:pt idx="485">
                  <c:v>159561.06049999999</c:v>
                </c:pt>
                <c:pt idx="486">
                  <c:v>162423.26860000001</c:v>
                </c:pt>
                <c:pt idx="487">
                  <c:v>164025.32010000001</c:v>
                </c:pt>
                <c:pt idx="488">
                  <c:v>165313.77009999999</c:v>
                </c:pt>
                <c:pt idx="489">
                  <c:v>166424.90270000001</c:v>
                </c:pt>
                <c:pt idx="490">
                  <c:v>166986.14869999999</c:v>
                </c:pt>
                <c:pt idx="491">
                  <c:v>168081.6091</c:v>
                </c:pt>
                <c:pt idx="492">
                  <c:v>167468.92989999999</c:v>
                </c:pt>
                <c:pt idx="493">
                  <c:v>167887.68220000001</c:v>
                </c:pt>
                <c:pt idx="494">
                  <c:v>167877.95079999999</c:v>
                </c:pt>
                <c:pt idx="495">
                  <c:v>170027.8904</c:v>
                </c:pt>
                <c:pt idx="496">
                  <c:v>170845.92509999999</c:v>
                </c:pt>
                <c:pt idx="497">
                  <c:v>171688.53700000001</c:v>
                </c:pt>
                <c:pt idx="498">
                  <c:v>173427.1067</c:v>
                </c:pt>
                <c:pt idx="499">
                  <c:v>173417.4578</c:v>
                </c:pt>
                <c:pt idx="500">
                  <c:v>172972.04430000001</c:v>
                </c:pt>
                <c:pt idx="501">
                  <c:v>171044.72440000001</c:v>
                </c:pt>
                <c:pt idx="502">
                  <c:v>169013.14360000001</c:v>
                </c:pt>
                <c:pt idx="503">
                  <c:v>168702.72140000001</c:v>
                </c:pt>
                <c:pt idx="504">
                  <c:v>167300.24040000001</c:v>
                </c:pt>
                <c:pt idx="505">
                  <c:v>166415.16029999999</c:v>
                </c:pt>
                <c:pt idx="506">
                  <c:v>165648.5379</c:v>
                </c:pt>
                <c:pt idx="507">
                  <c:v>168218.06</c:v>
                </c:pt>
                <c:pt idx="508">
                  <c:v>167469.71429999999</c:v>
                </c:pt>
                <c:pt idx="509">
                  <c:v>167752.9093</c:v>
                </c:pt>
                <c:pt idx="510">
                  <c:v>169865.81210000001</c:v>
                </c:pt>
                <c:pt idx="511">
                  <c:v>169968.016</c:v>
                </c:pt>
                <c:pt idx="512">
                  <c:v>169543.57339999999</c:v>
                </c:pt>
                <c:pt idx="513">
                  <c:v>167673.16800000001</c:v>
                </c:pt>
                <c:pt idx="514">
                  <c:v>167756.8878</c:v>
                </c:pt>
                <c:pt idx="515">
                  <c:v>167047.77059999999</c:v>
                </c:pt>
                <c:pt idx="516">
                  <c:v>165908.4809</c:v>
                </c:pt>
                <c:pt idx="517">
                  <c:v>165457.07980000001</c:v>
                </c:pt>
                <c:pt idx="518">
                  <c:v>165947.32740000001</c:v>
                </c:pt>
                <c:pt idx="519">
                  <c:v>167854.02050000001</c:v>
                </c:pt>
                <c:pt idx="520">
                  <c:v>168395.3676</c:v>
                </c:pt>
                <c:pt idx="521">
                  <c:v>170049.1636</c:v>
                </c:pt>
                <c:pt idx="522">
                  <c:v>170701.1966</c:v>
                </c:pt>
                <c:pt idx="523">
                  <c:v>170902.37760000001</c:v>
                </c:pt>
                <c:pt idx="524">
                  <c:v>170295.1292</c:v>
                </c:pt>
                <c:pt idx="525">
                  <c:v>169089.51809999999</c:v>
                </c:pt>
                <c:pt idx="526">
                  <c:v>169227.25090000001</c:v>
                </c:pt>
                <c:pt idx="527">
                  <c:v>168842.84340000001</c:v>
                </c:pt>
                <c:pt idx="528">
                  <c:v>167715.59460000001</c:v>
                </c:pt>
                <c:pt idx="529">
                  <c:v>167682.45980000001</c:v>
                </c:pt>
                <c:pt idx="530">
                  <c:v>168681.46840000001</c:v>
                </c:pt>
                <c:pt idx="531">
                  <c:v>170335.36859999999</c:v>
                </c:pt>
                <c:pt idx="532">
                  <c:v>171233.75380000001</c:v>
                </c:pt>
                <c:pt idx="533">
                  <c:v>172654.5105</c:v>
                </c:pt>
                <c:pt idx="534">
                  <c:v>174592.26070000001</c:v>
                </c:pt>
                <c:pt idx="535">
                  <c:v>175982.29310000001</c:v>
                </c:pt>
                <c:pt idx="536">
                  <c:v>176097.82750000001</c:v>
                </c:pt>
                <c:pt idx="537">
                  <c:v>175378.3971</c:v>
                </c:pt>
                <c:pt idx="538">
                  <c:v>176351.56570000001</c:v>
                </c:pt>
                <c:pt idx="539">
                  <c:v>177970.63200000001</c:v>
                </c:pt>
                <c:pt idx="540">
                  <c:v>178182.19469999999</c:v>
                </c:pt>
                <c:pt idx="541">
                  <c:v>178921.43979999999</c:v>
                </c:pt>
                <c:pt idx="542">
                  <c:v>179536.8481</c:v>
                </c:pt>
                <c:pt idx="543">
                  <c:v>183531.61429999999</c:v>
                </c:pt>
                <c:pt idx="544">
                  <c:v>185476.49129999999</c:v>
                </c:pt>
                <c:pt idx="545">
                  <c:v>187077.4797</c:v>
                </c:pt>
                <c:pt idx="546">
                  <c:v>189709.2488</c:v>
                </c:pt>
                <c:pt idx="547">
                  <c:v>191932.1115</c:v>
                </c:pt>
                <c:pt idx="548">
                  <c:v>192138.05600000001</c:v>
                </c:pt>
                <c:pt idx="549">
                  <c:v>191854.57769999999</c:v>
                </c:pt>
                <c:pt idx="550">
                  <c:v>191209.19500000001</c:v>
                </c:pt>
                <c:pt idx="551">
                  <c:v>191669.31049999999</c:v>
                </c:pt>
                <c:pt idx="552">
                  <c:v>190664.9344</c:v>
                </c:pt>
                <c:pt idx="553">
                  <c:v>190827.09299999999</c:v>
                </c:pt>
                <c:pt idx="554">
                  <c:v>191537.2561</c:v>
                </c:pt>
                <c:pt idx="555">
                  <c:v>193224.7115</c:v>
                </c:pt>
                <c:pt idx="556">
                  <c:v>195313.11670000001</c:v>
                </c:pt>
                <c:pt idx="557">
                  <c:v>196802.4503</c:v>
                </c:pt>
                <c:pt idx="558">
                  <c:v>200141.554</c:v>
                </c:pt>
                <c:pt idx="559">
                  <c:v>201973.35699999999</c:v>
                </c:pt>
                <c:pt idx="560">
                  <c:v>202388.72140000001</c:v>
                </c:pt>
                <c:pt idx="561">
                  <c:v>202664.33110000001</c:v>
                </c:pt>
                <c:pt idx="562">
                  <c:v>204223.2267</c:v>
                </c:pt>
                <c:pt idx="563">
                  <c:v>204920.2402</c:v>
                </c:pt>
                <c:pt idx="564">
                  <c:v>205462.18780000001</c:v>
                </c:pt>
                <c:pt idx="565">
                  <c:v>205589.6672</c:v>
                </c:pt>
                <c:pt idx="566">
                  <c:v>207338.98319999999</c:v>
                </c:pt>
                <c:pt idx="567">
                  <c:v>208443.22380000001</c:v>
                </c:pt>
                <c:pt idx="568">
                  <c:v>210872.41320000001</c:v>
                </c:pt>
                <c:pt idx="569">
                  <c:v>212886.5246</c:v>
                </c:pt>
                <c:pt idx="570">
                  <c:v>215126.9546</c:v>
                </c:pt>
                <c:pt idx="571">
                  <c:v>215144.95610000001</c:v>
                </c:pt>
                <c:pt idx="572">
                  <c:v>214816.23079999999</c:v>
                </c:pt>
                <c:pt idx="573">
                  <c:v>214106.82829999999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House price at constant Jan 1987 consumer prices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Sheet1!$A$2:$A$575</c:f>
              <c:numCache>
                <c:formatCode>mmm\-yy</c:formatCode>
                <c:ptCount val="574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</c:numCache>
            </c:numRef>
          </c:cat>
          <c:val>
            <c:numRef>
              <c:f>Sheet1!$C$2:$C$575</c:f>
              <c:numCache>
                <c:formatCode>0.000</c:formatCode>
                <c:ptCount val="574"/>
                <c:pt idx="0">
                  <c:v>22023.241739175337</c:v>
                </c:pt>
                <c:pt idx="1">
                  <c:v>21893.119188279168</c:v>
                </c:pt>
                <c:pt idx="2">
                  <c:v>21828.632828372603</c:v>
                </c:pt>
                <c:pt idx="3">
                  <c:v>21924.297871986899</c:v>
                </c:pt>
                <c:pt idx="4">
                  <c:v>21956.257489876094</c:v>
                </c:pt>
                <c:pt idx="5">
                  <c:v>21860.656949281562</c:v>
                </c:pt>
                <c:pt idx="6">
                  <c:v>22093.217126973868</c:v>
                </c:pt>
                <c:pt idx="7">
                  <c:v>22157.535080764188</c:v>
                </c:pt>
                <c:pt idx="8">
                  <c:v>22093.217126973868</c:v>
                </c:pt>
                <c:pt idx="9">
                  <c:v>22164.928770691637</c:v>
                </c:pt>
                <c:pt idx="10">
                  <c:v>22101.236446637926</c:v>
                </c:pt>
                <c:pt idx="11">
                  <c:v>21943.595673124106</c:v>
                </c:pt>
                <c:pt idx="12">
                  <c:v>21901.667915120397</c:v>
                </c:pt>
                <c:pt idx="13">
                  <c:v>21778.278236725349</c:v>
                </c:pt>
                <c:pt idx="14">
                  <c:v>21656.271075735287</c:v>
                </c:pt>
                <c:pt idx="15">
                  <c:v>21659.211718158618</c:v>
                </c:pt>
                <c:pt idx="16">
                  <c:v>21599.626541492435</c:v>
                </c:pt>
                <c:pt idx="17">
                  <c:v>21540.368306810698</c:v>
                </c:pt>
                <c:pt idx="18">
                  <c:v>22345.552836040813</c:v>
                </c:pt>
                <c:pt idx="19">
                  <c:v>22375.996368514981</c:v>
                </c:pt>
                <c:pt idx="20">
                  <c:v>22254.717255406504</c:v>
                </c:pt>
                <c:pt idx="21">
                  <c:v>22016.060770093834</c:v>
                </c:pt>
                <c:pt idx="22">
                  <c:v>21869.482469360853</c:v>
                </c:pt>
                <c:pt idx="23">
                  <c:v>21724.843035039685</c:v>
                </c:pt>
                <c:pt idx="24">
                  <c:v>21964.185697793728</c:v>
                </c:pt>
                <c:pt idx="25">
                  <c:v>21821.74610182879</c:v>
                </c:pt>
                <c:pt idx="26">
                  <c:v>21653.238409922775</c:v>
                </c:pt>
                <c:pt idx="27">
                  <c:v>21795.048029905542</c:v>
                </c:pt>
                <c:pt idx="28">
                  <c:v>21658.658492797247</c:v>
                </c:pt>
                <c:pt idx="29">
                  <c:v>21523.965342966418</c:v>
                </c:pt>
                <c:pt idx="30">
                  <c:v>22678.354639524103</c:v>
                </c:pt>
                <c:pt idx="31">
                  <c:v>22650.356670833331</c:v>
                </c:pt>
                <c:pt idx="32">
                  <c:v>22622.427747688038</c:v>
                </c:pt>
                <c:pt idx="33">
                  <c:v>23494.427881490799</c:v>
                </c:pt>
                <c:pt idx="34">
                  <c:v>23351.169174896342</c:v>
                </c:pt>
                <c:pt idx="35">
                  <c:v>23237.813984726941</c:v>
                </c:pt>
                <c:pt idx="36">
                  <c:v>24547.302119927619</c:v>
                </c:pt>
                <c:pt idx="37">
                  <c:v>24429.42792007203</c:v>
                </c:pt>
                <c:pt idx="38">
                  <c:v>24341.762508875599</c:v>
                </c:pt>
                <c:pt idx="39">
                  <c:v>26389.242922162317</c:v>
                </c:pt>
                <c:pt idx="40">
                  <c:v>26264.765361208727</c:v>
                </c:pt>
                <c:pt idx="41">
                  <c:v>26110.810112901519</c:v>
                </c:pt>
                <c:pt idx="42">
                  <c:v>29950.273687832942</c:v>
                </c:pt>
                <c:pt idx="43">
                  <c:v>29707.339834049828</c:v>
                </c:pt>
                <c:pt idx="44">
                  <c:v>29536.214604591009</c:v>
                </c:pt>
                <c:pt idx="45">
                  <c:v>31227.414618698855</c:v>
                </c:pt>
                <c:pt idx="46">
                  <c:v>31121.319212293314</c:v>
                </c:pt>
                <c:pt idx="47">
                  <c:v>30980.975044481398</c:v>
                </c:pt>
                <c:pt idx="48">
                  <c:v>34271.766144843226</c:v>
                </c:pt>
                <c:pt idx="49">
                  <c:v>34043.033556557282</c:v>
                </c:pt>
                <c:pt idx="50">
                  <c:v>33854.742441753311</c:v>
                </c:pt>
                <c:pt idx="51">
                  <c:v>34882.638247785013</c:v>
                </c:pt>
                <c:pt idx="52">
                  <c:v>34619.514898933194</c:v>
                </c:pt>
                <c:pt idx="53">
                  <c:v>34433.98695199356</c:v>
                </c:pt>
                <c:pt idx="54">
                  <c:v>36595.590551366055</c:v>
                </c:pt>
                <c:pt idx="55">
                  <c:v>36478.796113436169</c:v>
                </c:pt>
                <c:pt idx="56">
                  <c:v>36170.958171550628</c:v>
                </c:pt>
                <c:pt idx="57">
                  <c:v>35874.512157859353</c:v>
                </c:pt>
                <c:pt idx="58">
                  <c:v>35616.687121817238</c:v>
                </c:pt>
                <c:pt idx="59">
                  <c:v>35362.541546024462</c:v>
                </c:pt>
                <c:pt idx="60">
                  <c:v>35171.355147884999</c:v>
                </c:pt>
                <c:pt idx="61">
                  <c:v>34583.436723584069</c:v>
                </c:pt>
                <c:pt idx="62">
                  <c:v>34280.07324355263</c:v>
                </c:pt>
                <c:pt idx="63">
                  <c:v>33224.761667389255</c:v>
                </c:pt>
                <c:pt idx="64">
                  <c:v>32761.591198048325</c:v>
                </c:pt>
                <c:pt idx="65">
                  <c:v>32430.057156485738</c:v>
                </c:pt>
                <c:pt idx="66">
                  <c:v>32426.563407388323</c:v>
                </c:pt>
                <c:pt idx="67">
                  <c:v>32397.031018128411</c:v>
                </c:pt>
                <c:pt idx="68">
                  <c:v>32046.792844959451</c:v>
                </c:pt>
                <c:pt idx="69">
                  <c:v>31848.623633467309</c:v>
                </c:pt>
                <c:pt idx="70">
                  <c:v>31295.696139830721</c:v>
                </c:pt>
                <c:pt idx="71">
                  <c:v>30840.583364486734</c:v>
                </c:pt>
                <c:pt idx="72">
                  <c:v>30202.565400763131</c:v>
                </c:pt>
                <c:pt idx="73">
                  <c:v>29707.035205508611</c:v>
                </c:pt>
                <c:pt idx="74">
                  <c:v>29133.448041444088</c:v>
                </c:pt>
                <c:pt idx="75">
                  <c:v>28794.949420549961</c:v>
                </c:pt>
                <c:pt idx="76">
                  <c:v>27638.869666862451</c:v>
                </c:pt>
                <c:pt idx="77">
                  <c:v>27114.718965667395</c:v>
                </c:pt>
                <c:pt idx="78">
                  <c:v>27650.481913916963</c:v>
                </c:pt>
                <c:pt idx="79">
                  <c:v>27491.685176435749</c:v>
                </c:pt>
                <c:pt idx="80">
                  <c:v>27256.880747882558</c:v>
                </c:pt>
                <c:pt idx="81">
                  <c:v>27155.44025318947</c:v>
                </c:pt>
                <c:pt idx="82">
                  <c:v>26835.299834115813</c:v>
                </c:pt>
                <c:pt idx="83">
                  <c:v>26504.453671777395</c:v>
                </c:pt>
                <c:pt idx="84">
                  <c:v>26705.660695740364</c:v>
                </c:pt>
                <c:pt idx="85">
                  <c:v>26366.937362483302</c:v>
                </c:pt>
                <c:pt idx="86">
                  <c:v>26226.873950199199</c:v>
                </c:pt>
                <c:pt idx="87">
                  <c:v>26409.897694006515</c:v>
                </c:pt>
                <c:pt idx="88">
                  <c:v>26120.614020811852</c:v>
                </c:pt>
                <c:pt idx="89">
                  <c:v>25986.662154038459</c:v>
                </c:pt>
                <c:pt idx="90">
                  <c:v>26551.88529692898</c:v>
                </c:pt>
                <c:pt idx="91">
                  <c:v>26183.341778611986</c:v>
                </c:pt>
                <c:pt idx="92">
                  <c:v>25840.969314508096</c:v>
                </c:pt>
                <c:pt idx="93">
                  <c:v>25774.637666422019</c:v>
                </c:pt>
                <c:pt idx="94">
                  <c:v>25417.088410494565</c:v>
                </c:pt>
                <c:pt idx="95">
                  <c:v>25084.245586071425</c:v>
                </c:pt>
                <c:pt idx="96">
                  <c:v>24629.930694518556</c:v>
                </c:pt>
                <c:pt idx="97">
                  <c:v>24389.431658443424</c:v>
                </c:pt>
                <c:pt idx="98">
                  <c:v>24153.58391203071</c:v>
                </c:pt>
                <c:pt idx="99">
                  <c:v>23906.232048169717</c:v>
                </c:pt>
                <c:pt idx="100">
                  <c:v>23722.034332883875</c:v>
                </c:pt>
                <c:pt idx="101">
                  <c:v>23476.544870833335</c:v>
                </c:pt>
                <c:pt idx="102">
                  <c:v>24148.426591077252</c:v>
                </c:pt>
                <c:pt idx="103">
                  <c:v>24030.756943367625</c:v>
                </c:pt>
                <c:pt idx="104">
                  <c:v>23901.350605492731</c:v>
                </c:pt>
                <c:pt idx="105">
                  <c:v>24529.113564852545</c:v>
                </c:pt>
                <c:pt idx="106">
                  <c:v>24411.310991702241</c:v>
                </c:pt>
                <c:pt idx="107">
                  <c:v>24281.739277308916</c:v>
                </c:pt>
                <c:pt idx="108">
                  <c:v>24690.405039736146</c:v>
                </c:pt>
                <c:pt idx="109">
                  <c:v>24547.910572035675</c:v>
                </c:pt>
                <c:pt idx="110">
                  <c:v>24394.326147184562</c:v>
                </c:pt>
                <c:pt idx="111">
                  <c:v>25196.090976413154</c:v>
                </c:pt>
                <c:pt idx="112">
                  <c:v>25054.467572866633</c:v>
                </c:pt>
                <c:pt idx="113">
                  <c:v>24863.890993965517</c:v>
                </c:pt>
                <c:pt idx="114">
                  <c:v>26489.966313907116</c:v>
                </c:pt>
                <c:pt idx="115">
                  <c:v>26317.263424197587</c:v>
                </c:pt>
                <c:pt idx="116">
                  <c:v>26212.099534390611</c:v>
                </c:pt>
                <c:pt idx="117">
                  <c:v>27927.401528965693</c:v>
                </c:pt>
                <c:pt idx="118">
                  <c:v>27734.323197407404</c:v>
                </c:pt>
                <c:pt idx="119">
                  <c:v>27503.430203109696</c:v>
                </c:pt>
                <c:pt idx="120">
                  <c:v>28535.874895583976</c:v>
                </c:pt>
                <c:pt idx="121">
                  <c:v>28303.65379782192</c:v>
                </c:pt>
                <c:pt idx="122">
                  <c:v>28075.181758618237</c:v>
                </c:pt>
                <c:pt idx="123">
                  <c:v>29735.294489145657</c:v>
                </c:pt>
                <c:pt idx="124">
                  <c:v>29501.158312065771</c:v>
                </c:pt>
                <c:pt idx="125">
                  <c:v>29004.09872301912</c:v>
                </c:pt>
                <c:pt idx="126">
                  <c:v>29934.586076451331</c:v>
                </c:pt>
                <c:pt idx="127">
                  <c:v>29701.228540991768</c:v>
                </c:pt>
                <c:pt idx="128">
                  <c:v>29408.291895861923</c:v>
                </c:pt>
                <c:pt idx="129">
                  <c:v>31047.030846264857</c:v>
                </c:pt>
                <c:pt idx="130">
                  <c:v>30772.740712578881</c:v>
                </c:pt>
                <c:pt idx="131">
                  <c:v>30554.220832832078</c:v>
                </c:pt>
                <c:pt idx="132">
                  <c:v>30995.114565470845</c:v>
                </c:pt>
                <c:pt idx="133">
                  <c:v>30559.090043850476</c:v>
                </c:pt>
                <c:pt idx="134">
                  <c:v>30147.111827557488</c:v>
                </c:pt>
                <c:pt idx="135">
                  <c:v>30320.345602396468</c:v>
                </c:pt>
                <c:pt idx="136">
                  <c:v>30043.868286873101</c:v>
                </c:pt>
                <c:pt idx="137">
                  <c:v>29761.18228492661</c:v>
                </c:pt>
                <c:pt idx="138">
                  <c:v>30713.005083650613</c:v>
                </c:pt>
                <c:pt idx="139">
                  <c:v>30644.372670055862</c:v>
                </c:pt>
                <c:pt idx="140">
                  <c:v>30451.569437120652</c:v>
                </c:pt>
                <c:pt idx="141">
                  <c:v>30320.108350570063</c:v>
                </c:pt>
                <c:pt idx="142">
                  <c:v>30076.751041663625</c:v>
                </c:pt>
                <c:pt idx="143">
                  <c:v>29913.053194920169</c:v>
                </c:pt>
                <c:pt idx="144">
                  <c:v>29787.453498683732</c:v>
                </c:pt>
                <c:pt idx="145">
                  <c:v>29521.303985650455</c:v>
                </c:pt>
                <c:pt idx="146">
                  <c:v>29084.721321073943</c:v>
                </c:pt>
                <c:pt idx="147">
                  <c:v>29036.23683834702</c:v>
                </c:pt>
                <c:pt idx="148">
                  <c:v>28848.651493250589</c:v>
                </c:pt>
                <c:pt idx="149">
                  <c:v>28682.854645588232</c:v>
                </c:pt>
                <c:pt idx="150">
                  <c:v>29015.776763951526</c:v>
                </c:pt>
                <c:pt idx="151">
                  <c:v>28802.496747644502</c:v>
                </c:pt>
                <c:pt idx="152">
                  <c:v>28639.824839102988</c:v>
                </c:pt>
                <c:pt idx="153">
                  <c:v>27831.22033202173</c:v>
                </c:pt>
                <c:pt idx="154">
                  <c:v>27541.02839633431</c:v>
                </c:pt>
                <c:pt idx="155">
                  <c:v>27371.572586900904</c:v>
                </c:pt>
                <c:pt idx="156">
                  <c:v>26542.297039665158</c:v>
                </c:pt>
                <c:pt idx="157">
                  <c:v>26533.754298422911</c:v>
                </c:pt>
                <c:pt idx="158">
                  <c:v>26305.161009955329</c:v>
                </c:pt>
                <c:pt idx="159">
                  <c:v>26914.494457178604</c:v>
                </c:pt>
                <c:pt idx="160">
                  <c:v>26722.248068198758</c:v>
                </c:pt>
                <c:pt idx="161">
                  <c:v>26647.766732610711</c:v>
                </c:pt>
                <c:pt idx="162">
                  <c:v>27309.225175170275</c:v>
                </c:pt>
                <c:pt idx="163">
                  <c:v>27300.772923491171</c:v>
                </c:pt>
                <c:pt idx="164">
                  <c:v>27317.682662062554</c:v>
                </c:pt>
                <c:pt idx="165">
                  <c:v>27578.018184083201</c:v>
                </c:pt>
                <c:pt idx="166">
                  <c:v>27442.707453955842</c:v>
                </c:pt>
                <c:pt idx="167">
                  <c:v>27493.293089815666</c:v>
                </c:pt>
                <c:pt idx="168">
                  <c:v>28270.797613669838</c:v>
                </c:pt>
                <c:pt idx="169">
                  <c:v>28149.871501054076</c:v>
                </c:pt>
                <c:pt idx="170">
                  <c:v>28098.362129597437</c:v>
                </c:pt>
                <c:pt idx="171">
                  <c:v>28673.446228872177</c:v>
                </c:pt>
                <c:pt idx="172">
                  <c:v>28553.222135669363</c:v>
                </c:pt>
                <c:pt idx="173">
                  <c:v>28484.974219002088</c:v>
                </c:pt>
                <c:pt idx="174">
                  <c:v>29523.048383714708</c:v>
                </c:pt>
                <c:pt idx="175">
                  <c:v>29392.028938224856</c:v>
                </c:pt>
                <c:pt idx="176">
                  <c:v>29262.167249248894</c:v>
                </c:pt>
                <c:pt idx="177">
                  <c:v>29394.255257646022</c:v>
                </c:pt>
                <c:pt idx="178">
                  <c:v>29291.087353846149</c:v>
                </c:pt>
                <c:pt idx="179">
                  <c:v>29214.185432555423</c:v>
                </c:pt>
                <c:pt idx="180">
                  <c:v>29465.089747504378</c:v>
                </c:pt>
                <c:pt idx="181">
                  <c:v>29345.173684578487</c:v>
                </c:pt>
                <c:pt idx="182">
                  <c:v>29251.636474920313</c:v>
                </c:pt>
                <c:pt idx="183">
                  <c:v>29783.264730626252</c:v>
                </c:pt>
                <c:pt idx="184">
                  <c:v>29672.95634273504</c:v>
                </c:pt>
                <c:pt idx="185">
                  <c:v>29597.066428815004</c:v>
                </c:pt>
                <c:pt idx="186">
                  <c:v>30770.391426230442</c:v>
                </c:pt>
                <c:pt idx="187">
                  <c:v>30484.195564599777</c:v>
                </c:pt>
                <c:pt idx="188">
                  <c:v>30424.170425654007</c:v>
                </c:pt>
                <c:pt idx="189">
                  <c:v>30685.005727565</c:v>
                </c:pt>
                <c:pt idx="190">
                  <c:v>30590.93241011705</c:v>
                </c:pt>
                <c:pt idx="191">
                  <c:v>30616.531516736399</c:v>
                </c:pt>
                <c:pt idx="192">
                  <c:v>30505.910363396328</c:v>
                </c:pt>
                <c:pt idx="193">
                  <c:v>30261.997653019022</c:v>
                </c:pt>
                <c:pt idx="194">
                  <c:v>29980.952058863691</c:v>
                </c:pt>
                <c:pt idx="195">
                  <c:v>30426.882746108582</c:v>
                </c:pt>
                <c:pt idx="196">
                  <c:v>30289.167888099037</c:v>
                </c:pt>
                <c:pt idx="197">
                  <c:v>30224.791335733262</c:v>
                </c:pt>
                <c:pt idx="198">
                  <c:v>30920.847501623637</c:v>
                </c:pt>
                <c:pt idx="199">
                  <c:v>30838.764020069015</c:v>
                </c:pt>
                <c:pt idx="200">
                  <c:v>30855.145833625495</c:v>
                </c:pt>
                <c:pt idx="201">
                  <c:v>31868.330194590289</c:v>
                </c:pt>
                <c:pt idx="202">
                  <c:v>31758.845973520085</c:v>
                </c:pt>
                <c:pt idx="203">
                  <c:v>31716.936701979415</c:v>
                </c:pt>
                <c:pt idx="204">
                  <c:v>32283.113679141421</c:v>
                </c:pt>
                <c:pt idx="205">
                  <c:v>32164.519191734449</c:v>
                </c:pt>
                <c:pt idx="206">
                  <c:v>32122.374905581757</c:v>
                </c:pt>
                <c:pt idx="207">
                  <c:v>33269.444942694005</c:v>
                </c:pt>
                <c:pt idx="208">
                  <c:v>33209.111752383418</c:v>
                </c:pt>
                <c:pt idx="209">
                  <c:v>33226.327466096423</c:v>
                </c:pt>
                <c:pt idx="210">
                  <c:v>34779.142222030147</c:v>
                </c:pt>
                <c:pt idx="211">
                  <c:v>34670.992518307852</c:v>
                </c:pt>
                <c:pt idx="212">
                  <c:v>34501.124323916963</c:v>
                </c:pt>
                <c:pt idx="213">
                  <c:v>35479.199080419668</c:v>
                </c:pt>
                <c:pt idx="214">
                  <c:v>35180.293395034467</c:v>
                </c:pt>
                <c:pt idx="215">
                  <c:v>35063.920923244274</c:v>
                </c:pt>
                <c:pt idx="216">
                  <c:v>35946.022389999998</c:v>
                </c:pt>
                <c:pt idx="217">
                  <c:v>35800.82260251198</c:v>
                </c:pt>
                <c:pt idx="218">
                  <c:v>35728.661710393048</c:v>
                </c:pt>
                <c:pt idx="219">
                  <c:v>36906.478312910847</c:v>
                </c:pt>
                <c:pt idx="220">
                  <c:v>36869.755448917917</c:v>
                </c:pt>
                <c:pt idx="221">
                  <c:v>36869.755448917917</c:v>
                </c:pt>
                <c:pt idx="222">
                  <c:v>38701.928608789829</c:v>
                </c:pt>
                <c:pt idx="223">
                  <c:v>38586.629913828197</c:v>
                </c:pt>
                <c:pt idx="224">
                  <c:v>38472.016161608903</c:v>
                </c:pt>
                <c:pt idx="225">
                  <c:v>40559.699750776046</c:v>
                </c:pt>
                <c:pt idx="226">
                  <c:v>40360.828950330964</c:v>
                </c:pt>
                <c:pt idx="227">
                  <c:v>40400.446941938644</c:v>
                </c:pt>
                <c:pt idx="228">
                  <c:v>42095.57058423313</c:v>
                </c:pt>
                <c:pt idx="229">
                  <c:v>41930.933788988026</c:v>
                </c:pt>
                <c:pt idx="230">
                  <c:v>41767.579773739955</c:v>
                </c:pt>
                <c:pt idx="231">
                  <c:v>43579.51448333732</c:v>
                </c:pt>
                <c:pt idx="232">
                  <c:v>43413.101062875889</c:v>
                </c:pt>
                <c:pt idx="233">
                  <c:v>43258.238633400702</c:v>
                </c:pt>
                <c:pt idx="234">
                  <c:v>48961.17711115467</c:v>
                </c:pt>
                <c:pt idx="235">
                  <c:v>48409.113098625792</c:v>
                </c:pt>
                <c:pt idx="236">
                  <c:v>48194.011800947141</c:v>
                </c:pt>
                <c:pt idx="237">
                  <c:v>50634.625163124991</c:v>
                </c:pt>
                <c:pt idx="238">
                  <c:v>50401.285876658985</c:v>
                </c:pt>
                <c:pt idx="239">
                  <c:v>50273.863641622607</c:v>
                </c:pt>
                <c:pt idx="240">
                  <c:v>51004.034397328163</c:v>
                </c:pt>
                <c:pt idx="241">
                  <c:v>50634.020998843793</c:v>
                </c:pt>
                <c:pt idx="242">
                  <c:v>50416.854768826182</c:v>
                </c:pt>
                <c:pt idx="243">
                  <c:v>51320.817686526949</c:v>
                </c:pt>
                <c:pt idx="244">
                  <c:v>51004.092340434203</c:v>
                </c:pt>
                <c:pt idx="245">
                  <c:v>50824.855468603113</c:v>
                </c:pt>
                <c:pt idx="246">
                  <c:v>52560.243044479794</c:v>
                </c:pt>
                <c:pt idx="247">
                  <c:v>52422.16885084282</c:v>
                </c:pt>
                <c:pt idx="248">
                  <c:v>52057.492893619565</c:v>
                </c:pt>
                <c:pt idx="249">
                  <c:v>50670.848196213585</c:v>
                </c:pt>
                <c:pt idx="250">
                  <c:v>50237.300831967907</c:v>
                </c:pt>
                <c:pt idx="251">
                  <c:v>50108.679622242365</c:v>
                </c:pt>
                <c:pt idx="252">
                  <c:v>48747.383177036485</c:v>
                </c:pt>
                <c:pt idx="253">
                  <c:v>48459.545402056094</c:v>
                </c:pt>
                <c:pt idx="254">
                  <c:v>47983.955793808724</c:v>
                </c:pt>
                <c:pt idx="255">
                  <c:v>46145.708998085101</c:v>
                </c:pt>
                <c:pt idx="256">
                  <c:v>45737.914019993972</c:v>
                </c:pt>
                <c:pt idx="257">
                  <c:v>45564.040397268909</c:v>
                </c:pt>
                <c:pt idx="258">
                  <c:v>46353.709453728501</c:v>
                </c:pt>
                <c:pt idx="259">
                  <c:v>45876.781695201826</c:v>
                </c:pt>
                <c:pt idx="260">
                  <c:v>45454.07855078415</c:v>
                </c:pt>
                <c:pt idx="261">
                  <c:v>44439.255000496101</c:v>
                </c:pt>
                <c:pt idx="262">
                  <c:v>44534.562429820631</c:v>
                </c:pt>
                <c:pt idx="263">
                  <c:v>44569.321112692684</c:v>
                </c:pt>
                <c:pt idx="264">
                  <c:v>43848.102083995313</c:v>
                </c:pt>
                <c:pt idx="265">
                  <c:v>43610.350949535241</c:v>
                </c:pt>
                <c:pt idx="266">
                  <c:v>43442.101138773141</c:v>
                </c:pt>
                <c:pt idx="267">
                  <c:v>42712.928950780799</c:v>
                </c:pt>
                <c:pt idx="268">
                  <c:v>42583.176366157204</c:v>
                </c:pt>
                <c:pt idx="269">
                  <c:v>42398.032121086959</c:v>
                </c:pt>
                <c:pt idx="270">
                  <c:v>43320.829156574458</c:v>
                </c:pt>
                <c:pt idx="271">
                  <c:v>43222.558844688087</c:v>
                </c:pt>
                <c:pt idx="272">
                  <c:v>43059.762012881351</c:v>
                </c:pt>
                <c:pt idx="273">
                  <c:v>42510.552701200744</c:v>
                </c:pt>
                <c:pt idx="274">
                  <c:v>42359.552420527194</c:v>
                </c:pt>
                <c:pt idx="275">
                  <c:v>42327.899476443112</c:v>
                </c:pt>
                <c:pt idx="276">
                  <c:v>41672.872747532245</c:v>
                </c:pt>
                <c:pt idx="277">
                  <c:v>41455.866900976376</c:v>
                </c:pt>
                <c:pt idx="278">
                  <c:v>41332.875269154458</c:v>
                </c:pt>
                <c:pt idx="279">
                  <c:v>39742.181807131121</c:v>
                </c:pt>
                <c:pt idx="280">
                  <c:v>39604.765709890802</c:v>
                </c:pt>
                <c:pt idx="281">
                  <c:v>39604.765709890802</c:v>
                </c:pt>
                <c:pt idx="282">
                  <c:v>39859.415377894446</c:v>
                </c:pt>
                <c:pt idx="283">
                  <c:v>39830.320914114964</c:v>
                </c:pt>
                <c:pt idx="284">
                  <c:v>39692.700238106918</c:v>
                </c:pt>
                <c:pt idx="285">
                  <c:v>38036.697752799424</c:v>
                </c:pt>
                <c:pt idx="286">
                  <c:v>38091.913427272724</c:v>
                </c:pt>
                <c:pt idx="287">
                  <c:v>38230.65651023492</c:v>
                </c:pt>
                <c:pt idx="288">
                  <c:v>38785.751226617649</c:v>
                </c:pt>
                <c:pt idx="289">
                  <c:v>38530.768201753104</c:v>
                </c:pt>
                <c:pt idx="290">
                  <c:v>38397.540795777975</c:v>
                </c:pt>
                <c:pt idx="291">
                  <c:v>38346.206865224449</c:v>
                </c:pt>
                <c:pt idx="292">
                  <c:v>38215.308925871359</c:v>
                </c:pt>
                <c:pt idx="293">
                  <c:v>38242.792067853283</c:v>
                </c:pt>
                <c:pt idx="294">
                  <c:v>39128.122297549984</c:v>
                </c:pt>
                <c:pt idx="295">
                  <c:v>38966.66789983854</c:v>
                </c:pt>
                <c:pt idx="296">
                  <c:v>38799.608230385857</c:v>
                </c:pt>
                <c:pt idx="297">
                  <c:v>38100.534534063278</c:v>
                </c:pt>
                <c:pt idx="298">
                  <c:v>38155.100283485495</c:v>
                </c:pt>
                <c:pt idx="299">
                  <c:v>38073.310143542338</c:v>
                </c:pt>
                <c:pt idx="300">
                  <c:v>38659.541447012918</c:v>
                </c:pt>
                <c:pt idx="301">
                  <c:v>38438.866219345342</c:v>
                </c:pt>
                <c:pt idx="302">
                  <c:v>38329.470655576304</c:v>
                </c:pt>
                <c:pt idx="303">
                  <c:v>38404.666721770089</c:v>
                </c:pt>
                <c:pt idx="304">
                  <c:v>38276.830585169941</c:v>
                </c:pt>
                <c:pt idx="305">
                  <c:v>38276.830585169941</c:v>
                </c:pt>
                <c:pt idx="306">
                  <c:v>39099.099617796157</c:v>
                </c:pt>
                <c:pt idx="307">
                  <c:v>38914.152930746321</c:v>
                </c:pt>
                <c:pt idx="308">
                  <c:v>38832.514847674829</c:v>
                </c:pt>
                <c:pt idx="309">
                  <c:v>38516.76894045042</c:v>
                </c:pt>
                <c:pt idx="310">
                  <c:v>38489.89052527913</c:v>
                </c:pt>
                <c:pt idx="311">
                  <c:v>38302.786890781252</c:v>
                </c:pt>
                <c:pt idx="312">
                  <c:v>37968.426963802085</c:v>
                </c:pt>
                <c:pt idx="313">
                  <c:v>37739.109458412422</c:v>
                </c:pt>
                <c:pt idx="314">
                  <c:v>37583.457520450247</c:v>
                </c:pt>
                <c:pt idx="315">
                  <c:v>37606.674582009182</c:v>
                </c:pt>
                <c:pt idx="316">
                  <c:v>37453.750117426287</c:v>
                </c:pt>
                <c:pt idx="317">
                  <c:v>37403.051301700507</c:v>
                </c:pt>
                <c:pt idx="318">
                  <c:v>37908.525388133276</c:v>
                </c:pt>
                <c:pt idx="319">
                  <c:v>37703.406549374362</c:v>
                </c:pt>
                <c:pt idx="320">
                  <c:v>37532.056275542833</c:v>
                </c:pt>
                <c:pt idx="321">
                  <c:v>37222.010392208118</c:v>
                </c:pt>
                <c:pt idx="322">
                  <c:v>37222.010392208118</c:v>
                </c:pt>
                <c:pt idx="323">
                  <c:v>37002.873241034482</c:v>
                </c:pt>
                <c:pt idx="324">
                  <c:v>37669.525182075944</c:v>
                </c:pt>
                <c:pt idx="325">
                  <c:v>37492.346162237525</c:v>
                </c:pt>
                <c:pt idx="326">
                  <c:v>37341.799682750541</c:v>
                </c:pt>
                <c:pt idx="327">
                  <c:v>37110.619108828898</c:v>
                </c:pt>
                <c:pt idx="328">
                  <c:v>37036.791617233081</c:v>
                </c:pt>
                <c:pt idx="329">
                  <c:v>37012.247686406554</c:v>
                </c:pt>
                <c:pt idx="330">
                  <c:v>38619.349875074848</c:v>
                </c:pt>
                <c:pt idx="331">
                  <c:v>38440.319776316224</c:v>
                </c:pt>
                <c:pt idx="332">
                  <c:v>38269.248631770221</c:v>
                </c:pt>
                <c:pt idx="333">
                  <c:v>38939.401374501394</c:v>
                </c:pt>
                <c:pt idx="334">
                  <c:v>38913.745369642558</c:v>
                </c:pt>
                <c:pt idx="335">
                  <c:v>38785.97079939254</c:v>
                </c:pt>
                <c:pt idx="336">
                  <c:v>39312.954100303723</c:v>
                </c:pt>
                <c:pt idx="337">
                  <c:v>39158.659595249381</c:v>
                </c:pt>
                <c:pt idx="338">
                  <c:v>39056.467692864127</c:v>
                </c:pt>
                <c:pt idx="339">
                  <c:v>39632.984352805703</c:v>
                </c:pt>
                <c:pt idx="340">
                  <c:v>39479.318500710819</c:v>
                </c:pt>
                <c:pt idx="341">
                  <c:v>39333.169405987443</c:v>
                </c:pt>
                <c:pt idx="342">
                  <c:v>41330.82599094641</c:v>
                </c:pt>
                <c:pt idx="343">
                  <c:v>41066.43561198625</c:v>
                </c:pt>
                <c:pt idx="344">
                  <c:v>40863.848167051241</c:v>
                </c:pt>
                <c:pt idx="345">
                  <c:v>40505.802406516203</c:v>
                </c:pt>
                <c:pt idx="346">
                  <c:v>40480.068097490468</c:v>
                </c:pt>
                <c:pt idx="347">
                  <c:v>40377.457024999989</c:v>
                </c:pt>
                <c:pt idx="348">
                  <c:v>41526.099693904951</c:v>
                </c:pt>
                <c:pt idx="349">
                  <c:v>41315.973952253313</c:v>
                </c:pt>
                <c:pt idx="350">
                  <c:v>41185.721827561465</c:v>
                </c:pt>
                <c:pt idx="351">
                  <c:v>42898.143749508956</c:v>
                </c:pt>
                <c:pt idx="352">
                  <c:v>42665.363124511619</c:v>
                </c:pt>
                <c:pt idx="353">
                  <c:v>42691.838683385038</c:v>
                </c:pt>
                <c:pt idx="354">
                  <c:v>44661.749893203727</c:v>
                </c:pt>
                <c:pt idx="355">
                  <c:v>44468.109602554963</c:v>
                </c:pt>
                <c:pt idx="356">
                  <c:v>44276.141198473633</c:v>
                </c:pt>
                <c:pt idx="357">
                  <c:v>44051.018444815098</c:v>
                </c:pt>
                <c:pt idx="358">
                  <c:v>44078.185277035154</c:v>
                </c:pt>
                <c:pt idx="359">
                  <c:v>44078.185277035154</c:v>
                </c:pt>
                <c:pt idx="360">
                  <c:v>44617.287079654045</c:v>
                </c:pt>
                <c:pt idx="361">
                  <c:v>44534.381002702074</c:v>
                </c:pt>
                <c:pt idx="362">
                  <c:v>44424.317657622807</c:v>
                </c:pt>
                <c:pt idx="363">
                  <c:v>46002.836051319617</c:v>
                </c:pt>
                <c:pt idx="364">
                  <c:v>45890.170296410528</c:v>
                </c:pt>
                <c:pt idx="365">
                  <c:v>45890.170296410528</c:v>
                </c:pt>
                <c:pt idx="366">
                  <c:v>48725.271213496082</c:v>
                </c:pt>
                <c:pt idx="367">
                  <c:v>48605.864820569761</c:v>
                </c:pt>
                <c:pt idx="368">
                  <c:v>48398.305843144721</c:v>
                </c:pt>
                <c:pt idx="369">
                  <c:v>49555.317410832831</c:v>
                </c:pt>
                <c:pt idx="370">
                  <c:v>49495.0311366104</c:v>
                </c:pt>
                <c:pt idx="371">
                  <c:v>49315.049205204545</c:v>
                </c:pt>
                <c:pt idx="372">
                  <c:v>50795.031720328661</c:v>
                </c:pt>
                <c:pt idx="373">
                  <c:v>50518.303339285703</c:v>
                </c:pt>
                <c:pt idx="374">
                  <c:v>50252.137357519197</c:v>
                </c:pt>
                <c:pt idx="375">
                  <c:v>52461.121962228011</c:v>
                </c:pt>
                <c:pt idx="376">
                  <c:v>52274.150336583014</c:v>
                </c:pt>
                <c:pt idx="377">
                  <c:v>52150.241239488882</c:v>
                </c:pt>
                <c:pt idx="378">
                  <c:v>53322.603221766272</c:v>
                </c:pt>
                <c:pt idx="379">
                  <c:v>53322.603221766272</c:v>
                </c:pt>
                <c:pt idx="380">
                  <c:v>52944.763694951282</c:v>
                </c:pt>
                <c:pt idx="381">
                  <c:v>54556.476635649924</c:v>
                </c:pt>
                <c:pt idx="382">
                  <c:v>54403.792432368537</c:v>
                </c:pt>
                <c:pt idx="383">
                  <c:v>54371.757224105706</c:v>
                </c:pt>
                <c:pt idx="384">
                  <c:v>54432.804990133322</c:v>
                </c:pt>
                <c:pt idx="385">
                  <c:v>54152.016755106852</c:v>
                </c:pt>
                <c:pt idx="386">
                  <c:v>54088.242850493159</c:v>
                </c:pt>
                <c:pt idx="387">
                  <c:v>55745.912351742576</c:v>
                </c:pt>
                <c:pt idx="388">
                  <c:v>55397.094797737191</c:v>
                </c:pt>
                <c:pt idx="389">
                  <c:v>55332.679571228189</c:v>
                </c:pt>
                <c:pt idx="390">
                  <c:v>57683.811314655555</c:v>
                </c:pt>
                <c:pt idx="391">
                  <c:v>57456.908210708047</c:v>
                </c:pt>
                <c:pt idx="392">
                  <c:v>57256.709924259587</c:v>
                </c:pt>
                <c:pt idx="393">
                  <c:v>56205.144698778364</c:v>
                </c:pt>
                <c:pt idx="394">
                  <c:v>56426.715571441084</c:v>
                </c:pt>
                <c:pt idx="395">
                  <c:v>56492.702082853386</c:v>
                </c:pt>
                <c:pt idx="396">
                  <c:v>56329.352861496263</c:v>
                </c:pt>
                <c:pt idx="397">
                  <c:v>58210.619259407817</c:v>
                </c:pt>
                <c:pt idx="398">
                  <c:v>60002.938078370127</c:v>
                </c:pt>
                <c:pt idx="399">
                  <c:v>60402.180615495592</c:v>
                </c:pt>
                <c:pt idx="400">
                  <c:v>61778.592734138962</c:v>
                </c:pt>
                <c:pt idx="401">
                  <c:v>64304.854898359939</c:v>
                </c:pt>
                <c:pt idx="402">
                  <c:v>64933.68995719844</c:v>
                </c:pt>
                <c:pt idx="403">
                  <c:v>66180.798176102879</c:v>
                </c:pt>
                <c:pt idx="404">
                  <c:v>67331.822828504126</c:v>
                </c:pt>
                <c:pt idx="405">
                  <c:v>67728.495148332848</c:v>
                </c:pt>
                <c:pt idx="406">
                  <c:v>68294.122718492174</c:v>
                </c:pt>
                <c:pt idx="407">
                  <c:v>70444.669567523437</c:v>
                </c:pt>
                <c:pt idx="408">
                  <c:v>69974.358465473138</c:v>
                </c:pt>
                <c:pt idx="409">
                  <c:v>68894.576437155381</c:v>
                </c:pt>
                <c:pt idx="410">
                  <c:v>70123.676344159496</c:v>
                </c:pt>
                <c:pt idx="411">
                  <c:v>71298.333968033025</c:v>
                </c:pt>
                <c:pt idx="412">
                  <c:v>70677.187623393853</c:v>
                </c:pt>
                <c:pt idx="413">
                  <c:v>70923.649234270124</c:v>
                </c:pt>
                <c:pt idx="414">
                  <c:v>72151.281218959717</c:v>
                </c:pt>
                <c:pt idx="415">
                  <c:v>73311.70848785594</c:v>
                </c:pt>
                <c:pt idx="416">
                  <c:v>72723.432123958337</c:v>
                </c:pt>
                <c:pt idx="417">
                  <c:v>73957.222046293726</c:v>
                </c:pt>
                <c:pt idx="418">
                  <c:v>73085.661421614874</c:v>
                </c:pt>
                <c:pt idx="419">
                  <c:v>74206.083685039353</c:v>
                </c:pt>
                <c:pt idx="420">
                  <c:v>74812.484512806303</c:v>
                </c:pt>
                <c:pt idx="421">
                  <c:v>73808.078816921799</c:v>
                </c:pt>
                <c:pt idx="422">
                  <c:v>73658.288359791259</c:v>
                </c:pt>
                <c:pt idx="423">
                  <c:v>76538.939147420155</c:v>
                </c:pt>
                <c:pt idx="424">
                  <c:v>77138.620667187701</c:v>
                </c:pt>
                <c:pt idx="425">
                  <c:v>78366.960529651231</c:v>
                </c:pt>
                <c:pt idx="426">
                  <c:v>80045.86569575248</c:v>
                </c:pt>
                <c:pt idx="427">
                  <c:v>80703.712750777748</c:v>
                </c:pt>
                <c:pt idx="428">
                  <c:v>80237.875276445207</c:v>
                </c:pt>
                <c:pt idx="429">
                  <c:v>80623.022123790317</c:v>
                </c:pt>
                <c:pt idx="430">
                  <c:v>80342.958776958141</c:v>
                </c:pt>
                <c:pt idx="431">
                  <c:v>79370.940799052318</c:v>
                </c:pt>
                <c:pt idx="432">
                  <c:v>79743.424112520108</c:v>
                </c:pt>
                <c:pt idx="433">
                  <c:v>79368.564474264698</c:v>
                </c:pt>
                <c:pt idx="434">
                  <c:v>79647.024307584827</c:v>
                </c:pt>
                <c:pt idx="435">
                  <c:v>80309.291832319097</c:v>
                </c:pt>
                <c:pt idx="436">
                  <c:v>81010.794959532606</c:v>
                </c:pt>
                <c:pt idx="437">
                  <c:v>81567.664673305189</c:v>
                </c:pt>
                <c:pt idx="438">
                  <c:v>82617.994907742017</c:v>
                </c:pt>
                <c:pt idx="439">
                  <c:v>82779.216995196082</c:v>
                </c:pt>
                <c:pt idx="440">
                  <c:v>82433.367265817797</c:v>
                </c:pt>
                <c:pt idx="441">
                  <c:v>82182.083772619982</c:v>
                </c:pt>
                <c:pt idx="442">
                  <c:v>82297.168727415541</c:v>
                </c:pt>
                <c:pt idx="443">
                  <c:v>82542.039611009532</c:v>
                </c:pt>
                <c:pt idx="444">
                  <c:v>82710.525187352556</c:v>
                </c:pt>
                <c:pt idx="445">
                  <c:v>82510.397520493396</c:v>
                </c:pt>
                <c:pt idx="446">
                  <c:v>82833.498271220582</c:v>
                </c:pt>
                <c:pt idx="447">
                  <c:v>83989.866073529396</c:v>
                </c:pt>
                <c:pt idx="448">
                  <c:v>84274.874784972431</c:v>
                </c:pt>
                <c:pt idx="449">
                  <c:v>84725.629005235605</c:v>
                </c:pt>
                <c:pt idx="450">
                  <c:v>85944.885939152082</c:v>
                </c:pt>
                <c:pt idx="451">
                  <c:v>86368.615763807582</c:v>
                </c:pt>
                <c:pt idx="452">
                  <c:v>86325.242368571067</c:v>
                </c:pt>
                <c:pt idx="453">
                  <c:v>86699.076182899051</c:v>
                </c:pt>
                <c:pt idx="454">
                  <c:v>86848.882394680448</c:v>
                </c:pt>
                <c:pt idx="455">
                  <c:v>87226.597150744012</c:v>
                </c:pt>
                <c:pt idx="456">
                  <c:v>87678.870306488112</c:v>
                </c:pt>
                <c:pt idx="457">
                  <c:v>87280.941167748359</c:v>
                </c:pt>
                <c:pt idx="458">
                  <c:v>87390.961702194938</c:v>
                </c:pt>
                <c:pt idx="459">
                  <c:v>88726.054733617173</c:v>
                </c:pt>
                <c:pt idx="460">
                  <c:v>89389.480523048551</c:v>
                </c:pt>
                <c:pt idx="461">
                  <c:v>89892.801448275859</c:v>
                </c:pt>
                <c:pt idx="462">
                  <c:v>91549.146742897545</c:v>
                </c:pt>
                <c:pt idx="463">
                  <c:v>91551.042400953796</c:v>
                </c:pt>
                <c:pt idx="464">
                  <c:v>91357.041792590782</c:v>
                </c:pt>
                <c:pt idx="465">
                  <c:v>90756.933931925727</c:v>
                </c:pt>
                <c:pt idx="466">
                  <c:v>90358.38306219026</c:v>
                </c:pt>
                <c:pt idx="467">
                  <c:v>89707.730961598558</c:v>
                </c:pt>
                <c:pt idx="468">
                  <c:v>88547.606217470078</c:v>
                </c:pt>
                <c:pt idx="469">
                  <c:v>87123.316928776971</c:v>
                </c:pt>
                <c:pt idx="470">
                  <c:v>86210.418205629248</c:v>
                </c:pt>
                <c:pt idx="471">
                  <c:v>85586.144323383065</c:v>
                </c:pt>
                <c:pt idx="472">
                  <c:v>85662.829030697612</c:v>
                </c:pt>
                <c:pt idx="473">
                  <c:v>83867.872680813758</c:v>
                </c:pt>
                <c:pt idx="474">
                  <c:v>83068.647458728476</c:v>
                </c:pt>
                <c:pt idx="475">
                  <c:v>81069.477040436454</c:v>
                </c:pt>
                <c:pt idx="476">
                  <c:v>78597.587224756266</c:v>
                </c:pt>
                <c:pt idx="477">
                  <c:v>77254.152844492317</c:v>
                </c:pt>
                <c:pt idx="478">
                  <c:v>75671.653255662473</c:v>
                </c:pt>
                <c:pt idx="479">
                  <c:v>75600.002662102634</c:v>
                </c:pt>
                <c:pt idx="480">
                  <c:v>74841.67835183398</c:v>
                </c:pt>
                <c:pt idx="481">
                  <c:v>73515.777531654676</c:v>
                </c:pt>
                <c:pt idx="482">
                  <c:v>73094.366778670825</c:v>
                </c:pt>
                <c:pt idx="483">
                  <c:v>73686.092262943435</c:v>
                </c:pt>
                <c:pt idx="484">
                  <c:v>74249.865295890399</c:v>
                </c:pt>
                <c:pt idx="485">
                  <c:v>74767.595162430211</c:v>
                </c:pt>
                <c:pt idx="486">
                  <c:v>76108.777126380795</c:v>
                </c:pt>
                <c:pt idx="487">
                  <c:v>76505.070677997166</c:v>
                </c:pt>
                <c:pt idx="488">
                  <c:v>76779.235112373426</c:v>
                </c:pt>
                <c:pt idx="489">
                  <c:v>77050.37450434221</c:v>
                </c:pt>
                <c:pt idx="490">
                  <c:v>77093.078598186068</c:v>
                </c:pt>
                <c:pt idx="491">
                  <c:v>77102.552081337199</c:v>
                </c:pt>
                <c:pt idx="492">
                  <c:v>76857.250867321985</c:v>
                </c:pt>
                <c:pt idx="493">
                  <c:v>76594.993209089851</c:v>
                </c:pt>
                <c:pt idx="494">
                  <c:v>76062.767417709867</c:v>
                </c:pt>
                <c:pt idx="495">
                  <c:v>76318.128072363179</c:v>
                </c:pt>
                <c:pt idx="496">
                  <c:v>76407.116485602528</c:v>
                </c:pt>
                <c:pt idx="497">
                  <c:v>76610.256584662362</c:v>
                </c:pt>
                <c:pt idx="498">
                  <c:v>77561.493700430787</c:v>
                </c:pt>
                <c:pt idx="499">
                  <c:v>77241.940953031488</c:v>
                </c:pt>
                <c:pt idx="500">
                  <c:v>76774.832894183171</c:v>
                </c:pt>
                <c:pt idx="501">
                  <c:v>75748.9265556803</c:v>
                </c:pt>
                <c:pt idx="502">
                  <c:v>74522.951995305688</c:v>
                </c:pt>
                <c:pt idx="503">
                  <c:v>73865.952932630404</c:v>
                </c:pt>
                <c:pt idx="504">
                  <c:v>73057.277881115791</c:v>
                </c:pt>
                <c:pt idx="505">
                  <c:v>71946.061083123277</c:v>
                </c:pt>
                <c:pt idx="506">
                  <c:v>71247.653948484498</c:v>
                </c:pt>
                <c:pt idx="507">
                  <c:v>71766.00483400021</c:v>
                </c:pt>
                <c:pt idx="508">
                  <c:v>71200.347334141596</c:v>
                </c:pt>
                <c:pt idx="509">
                  <c:v>71320.748700129319</c:v>
                </c:pt>
                <c:pt idx="510">
                  <c:v>72375.054404849332</c:v>
                </c:pt>
                <c:pt idx="511">
                  <c:v>71990.962327678761</c:v>
                </c:pt>
                <c:pt idx="512">
                  <c:v>71267.916575705895</c:v>
                </c:pt>
                <c:pt idx="513">
                  <c:v>70451.661280221539</c:v>
                </c:pt>
                <c:pt idx="514">
                  <c:v>70337.009498458923</c:v>
                </c:pt>
                <c:pt idx="515">
                  <c:v>69780.120183926294</c:v>
                </c:pt>
                <c:pt idx="516">
                  <c:v>69710.188214985625</c:v>
                </c:pt>
                <c:pt idx="517">
                  <c:v>68969.587892117503</c:v>
                </c:pt>
                <c:pt idx="518">
                  <c:v>68911.81122031578</c:v>
                </c:pt>
                <c:pt idx="519">
                  <c:v>69215.439622922539</c:v>
                </c:pt>
                <c:pt idx="520">
                  <c:v>69467.711511241243</c:v>
                </c:pt>
                <c:pt idx="521">
                  <c:v>70326.444113848411</c:v>
                </c:pt>
                <c:pt idx="522">
                  <c:v>70507.404521725461</c:v>
                </c:pt>
                <c:pt idx="523">
                  <c:v>70332.764409764233</c:v>
                </c:pt>
                <c:pt idx="524">
                  <c:v>69733.681201370142</c:v>
                </c:pt>
                <c:pt idx="525">
                  <c:v>68846.955197079151</c:v>
                </c:pt>
                <c:pt idx="526">
                  <c:v>68903.034864330693</c:v>
                </c:pt>
                <c:pt idx="527">
                  <c:v>68414.648440119141</c:v>
                </c:pt>
                <c:pt idx="528">
                  <c:v>68231.207661854176</c:v>
                </c:pt>
                <c:pt idx="529">
                  <c:v>67721.877959766585</c:v>
                </c:pt>
                <c:pt idx="530">
                  <c:v>67826.765145041267</c:v>
                </c:pt>
                <c:pt idx="531">
                  <c:v>68269.128225845765</c:v>
                </c:pt>
                <c:pt idx="532">
                  <c:v>68490.029275169829</c:v>
                </c:pt>
                <c:pt idx="533">
                  <c:v>69142.4265478124</c:v>
                </c:pt>
                <c:pt idx="534">
                  <c:v>69918.431475129415</c:v>
                </c:pt>
                <c:pt idx="535">
                  <c:v>70112.113338668947</c:v>
                </c:pt>
                <c:pt idx="536">
                  <c:v>69911.032453205189</c:v>
                </c:pt>
                <c:pt idx="537">
                  <c:v>69625.417788014485</c:v>
                </c:pt>
                <c:pt idx="538">
                  <c:v>69955.447630618393</c:v>
                </c:pt>
                <c:pt idx="539">
                  <c:v>70230.483469040701</c:v>
                </c:pt>
                <c:pt idx="540">
                  <c:v>70539.764986603113</c:v>
                </c:pt>
                <c:pt idx="541">
                  <c:v>70387.423216094932</c:v>
                </c:pt>
                <c:pt idx="542">
                  <c:v>70460.889947721837</c:v>
                </c:pt>
                <c:pt idx="543">
                  <c:v>71778.746744671342</c:v>
                </c:pt>
                <c:pt idx="544">
                  <c:v>72481.897788855858</c:v>
                </c:pt>
                <c:pt idx="545">
                  <c:v>72991.856138512507</c:v>
                </c:pt>
                <c:pt idx="546">
                  <c:v>74106.642887018519</c:v>
                </c:pt>
                <c:pt idx="547">
                  <c:v>74679.177420603606</c:v>
                </c:pt>
                <c:pt idx="548">
                  <c:v>74590.103416650265</c:v>
                </c:pt>
                <c:pt idx="549">
                  <c:v>74450.748477916568</c:v>
                </c:pt>
                <c:pt idx="550">
                  <c:v>74368.55706152026</c:v>
                </c:pt>
                <c:pt idx="551">
                  <c:v>74437.431573390422</c:v>
                </c:pt>
                <c:pt idx="552">
                  <c:v>74649.976797141717</c:v>
                </c:pt>
                <c:pt idx="553">
                  <c:v>74337.205676409605</c:v>
                </c:pt>
                <c:pt idx="554">
                  <c:v>74496.152549985214</c:v>
                </c:pt>
                <c:pt idx="555">
                  <c:v>74894.034866132832</c:v>
                </c:pt>
                <c:pt idx="556">
                  <c:v>75555.034848156502</c:v>
                </c:pt>
                <c:pt idx="557">
                  <c:v>76011.91173227923</c:v>
                </c:pt>
                <c:pt idx="558">
                  <c:v>77392.514264850019</c:v>
                </c:pt>
                <c:pt idx="559">
                  <c:v>77742.696201092767</c:v>
                </c:pt>
                <c:pt idx="560">
                  <c:v>77963.431883898054</c:v>
                </c:pt>
                <c:pt idx="561">
                  <c:v>78100.106104278588</c:v>
                </c:pt>
                <c:pt idx="562">
                  <c:v>78608.706150014623</c:v>
                </c:pt>
                <c:pt idx="563">
                  <c:v>78631.48989290926</c:v>
                </c:pt>
                <c:pt idx="564">
                  <c:v>79387.691564250737</c:v>
                </c:pt>
                <c:pt idx="565">
                  <c:v>79072.948923076896</c:v>
                </c:pt>
                <c:pt idx="566">
                  <c:v>79412.843565436895</c:v>
                </c:pt>
                <c:pt idx="567">
                  <c:v>79742.874116660198</c:v>
                </c:pt>
                <c:pt idx="568">
                  <c:v>80453.739852417784</c:v>
                </c:pt>
                <c:pt idx="569">
                  <c:v>80916.980397629814</c:v>
                </c:pt>
                <c:pt idx="570">
                  <c:v>81674.125290828597</c:v>
                </c:pt>
                <c:pt idx="571">
                  <c:v>81367.7357697728</c:v>
                </c:pt>
                <c:pt idx="572">
                  <c:v>81095.696699138745</c:v>
                </c:pt>
                <c:pt idx="573">
                  <c:v>80858.839521682938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&quot;£&quot;#\ 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078758388030601"/>
          <c:y val="6.3365932931804758E-2"/>
          <c:w val="0.61359197264816301"/>
          <c:h val="0.13151719502411396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cdko/mm23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v.uk/government/collections/uk-house-price-index-repor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69262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0809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Sources: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Retail Prices Index: Long run series: 1947 to 2019</a:t>
            </a:r>
            <a:r>
              <a:rPr lang="en-GB" altLang="en-US" sz="1400" i="1" dirty="0">
                <a:solidFill>
                  <a:srgbClr val="000000"/>
                </a:solidFill>
              </a:rPr>
              <a:t> and </a:t>
            </a:r>
            <a:r>
              <a:rPr lang="en-GB" altLang="en-US" sz="1400" i="1" dirty="0">
                <a:solidFill>
                  <a:srgbClr val="000000"/>
                </a:solidFill>
                <a:hlinkClick r:id="rId4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6" y="6380946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3. Actual and </a:t>
            </a:r>
            <a:r>
              <a:rPr lang="en-GB" altLang="en-US" sz="2500">
                <a:solidFill>
                  <a:srgbClr val="000000"/>
                </a:solidFill>
              </a:rPr>
              <a:t>inflation-adjusted UK house </a:t>
            </a:r>
            <a:r>
              <a:rPr lang="en-GB" altLang="en-US" sz="2500" dirty="0">
                <a:solidFill>
                  <a:srgbClr val="000000"/>
                </a:solidFill>
              </a:rPr>
              <a:t>prices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34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71</cp:revision>
  <dcterms:created xsi:type="dcterms:W3CDTF">2011-02-03T18:49:32Z</dcterms:created>
  <dcterms:modified xsi:type="dcterms:W3CDTF">2019-03-25T17:52:24Z</dcterms:modified>
</cp:coreProperties>
</file>