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9" r:id="rId2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CC"/>
    <a:srgbClr val="800080"/>
    <a:srgbClr val="FFFFE7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15" autoAdjust="0"/>
    <p:restoredTop sz="94660"/>
  </p:normalViewPr>
  <p:slideViewPr>
    <p:cSldViewPr>
      <p:cViewPr varScale="1">
        <p:scale>
          <a:sx n="109" d="100"/>
          <a:sy n="109" d="100"/>
        </p:scale>
        <p:origin x="888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1371361110286113"/>
          <c:y val="3.9042251815717417E-2"/>
          <c:w val="0.70965850822773868"/>
          <c:h val="0.84905660377358494"/>
        </c:manualLayout>
      </c:layout>
      <c:lineChart>
        <c:grouping val="standar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Annual house price inflation rate</c:v>
                </c:pt>
              </c:strCache>
            </c:strRef>
          </c:tx>
          <c:spPr>
            <a:ln w="31750">
              <a:solidFill>
                <a:srgbClr val="0000CC"/>
              </a:solidFill>
              <a:prstDash val="solid"/>
            </a:ln>
          </c:spPr>
          <c:marker>
            <c:symbol val="none"/>
          </c:marker>
          <c:cat>
            <c:numRef>
              <c:f>Sheet1!$A$2:$A$602</c:f>
              <c:numCache>
                <c:formatCode>m/d/yyyy</c:formatCode>
                <c:ptCount val="601"/>
                <c:pt idx="0">
                  <c:v>25204</c:v>
                </c:pt>
                <c:pt idx="1">
                  <c:v>25235</c:v>
                </c:pt>
                <c:pt idx="2">
                  <c:v>25263</c:v>
                </c:pt>
                <c:pt idx="3">
                  <c:v>25294</c:v>
                </c:pt>
                <c:pt idx="4">
                  <c:v>25324</c:v>
                </c:pt>
                <c:pt idx="5">
                  <c:v>25355</c:v>
                </c:pt>
                <c:pt idx="6">
                  <c:v>25385</c:v>
                </c:pt>
                <c:pt idx="7">
                  <c:v>25416</c:v>
                </c:pt>
                <c:pt idx="8">
                  <c:v>25447</c:v>
                </c:pt>
                <c:pt idx="9">
                  <c:v>25477</c:v>
                </c:pt>
                <c:pt idx="10">
                  <c:v>25508</c:v>
                </c:pt>
                <c:pt idx="11">
                  <c:v>25538</c:v>
                </c:pt>
                <c:pt idx="12">
                  <c:v>25569</c:v>
                </c:pt>
                <c:pt idx="13">
                  <c:v>25600</c:v>
                </c:pt>
                <c:pt idx="14">
                  <c:v>25628</c:v>
                </c:pt>
                <c:pt idx="15">
                  <c:v>25659</c:v>
                </c:pt>
                <c:pt idx="16">
                  <c:v>25689</c:v>
                </c:pt>
                <c:pt idx="17">
                  <c:v>25720</c:v>
                </c:pt>
                <c:pt idx="18">
                  <c:v>25750</c:v>
                </c:pt>
                <c:pt idx="19">
                  <c:v>25781</c:v>
                </c:pt>
                <c:pt idx="20">
                  <c:v>25812</c:v>
                </c:pt>
                <c:pt idx="21">
                  <c:v>25842</c:v>
                </c:pt>
                <c:pt idx="22">
                  <c:v>25873</c:v>
                </c:pt>
                <c:pt idx="23">
                  <c:v>25903</c:v>
                </c:pt>
                <c:pt idx="24">
                  <c:v>25934</c:v>
                </c:pt>
                <c:pt idx="25">
                  <c:v>25965</c:v>
                </c:pt>
                <c:pt idx="26">
                  <c:v>25993</c:v>
                </c:pt>
                <c:pt idx="27">
                  <c:v>26024</c:v>
                </c:pt>
                <c:pt idx="28">
                  <c:v>26054</c:v>
                </c:pt>
                <c:pt idx="29">
                  <c:v>26085</c:v>
                </c:pt>
                <c:pt idx="30">
                  <c:v>26115</c:v>
                </c:pt>
                <c:pt idx="31">
                  <c:v>26146</c:v>
                </c:pt>
                <c:pt idx="32">
                  <c:v>26177</c:v>
                </c:pt>
                <c:pt idx="33">
                  <c:v>26207</c:v>
                </c:pt>
                <c:pt idx="34">
                  <c:v>26238</c:v>
                </c:pt>
                <c:pt idx="35">
                  <c:v>26268</c:v>
                </c:pt>
                <c:pt idx="36">
                  <c:v>26299</c:v>
                </c:pt>
                <c:pt idx="37">
                  <c:v>26330</c:v>
                </c:pt>
                <c:pt idx="38">
                  <c:v>26359</c:v>
                </c:pt>
                <c:pt idx="39">
                  <c:v>26390</c:v>
                </c:pt>
                <c:pt idx="40">
                  <c:v>26420</c:v>
                </c:pt>
                <c:pt idx="41">
                  <c:v>26451</c:v>
                </c:pt>
                <c:pt idx="42">
                  <c:v>26481</c:v>
                </c:pt>
                <c:pt idx="43">
                  <c:v>26512</c:v>
                </c:pt>
                <c:pt idx="44">
                  <c:v>26543</c:v>
                </c:pt>
                <c:pt idx="45">
                  <c:v>26573</c:v>
                </c:pt>
                <c:pt idx="46">
                  <c:v>26604</c:v>
                </c:pt>
                <c:pt idx="47">
                  <c:v>26634</c:v>
                </c:pt>
                <c:pt idx="48">
                  <c:v>26665</c:v>
                </c:pt>
                <c:pt idx="49">
                  <c:v>26696</c:v>
                </c:pt>
                <c:pt idx="50">
                  <c:v>26724</c:v>
                </c:pt>
                <c:pt idx="51">
                  <c:v>26755</c:v>
                </c:pt>
                <c:pt idx="52">
                  <c:v>26785</c:v>
                </c:pt>
                <c:pt idx="53">
                  <c:v>26816</c:v>
                </c:pt>
                <c:pt idx="54">
                  <c:v>26846</c:v>
                </c:pt>
                <c:pt idx="55">
                  <c:v>26877</c:v>
                </c:pt>
                <c:pt idx="56">
                  <c:v>26908</c:v>
                </c:pt>
                <c:pt idx="57">
                  <c:v>26938</c:v>
                </c:pt>
                <c:pt idx="58">
                  <c:v>26969</c:v>
                </c:pt>
                <c:pt idx="59">
                  <c:v>26999</c:v>
                </c:pt>
                <c:pt idx="60">
                  <c:v>27030</c:v>
                </c:pt>
                <c:pt idx="61">
                  <c:v>27061</c:v>
                </c:pt>
                <c:pt idx="62">
                  <c:v>27089</c:v>
                </c:pt>
                <c:pt idx="63">
                  <c:v>27120</c:v>
                </c:pt>
                <c:pt idx="64">
                  <c:v>27150</c:v>
                </c:pt>
                <c:pt idx="65">
                  <c:v>27181</c:v>
                </c:pt>
                <c:pt idx="66">
                  <c:v>27211</c:v>
                </c:pt>
                <c:pt idx="67">
                  <c:v>27242</c:v>
                </c:pt>
                <c:pt idx="68">
                  <c:v>27273</c:v>
                </c:pt>
                <c:pt idx="69">
                  <c:v>27303</c:v>
                </c:pt>
                <c:pt idx="70">
                  <c:v>27334</c:v>
                </c:pt>
                <c:pt idx="71">
                  <c:v>27364</c:v>
                </c:pt>
                <c:pt idx="72">
                  <c:v>27395</c:v>
                </c:pt>
                <c:pt idx="73">
                  <c:v>27426</c:v>
                </c:pt>
                <c:pt idx="74">
                  <c:v>27454</c:v>
                </c:pt>
                <c:pt idx="75">
                  <c:v>27485</c:v>
                </c:pt>
                <c:pt idx="76">
                  <c:v>27515</c:v>
                </c:pt>
                <c:pt idx="77">
                  <c:v>27546</c:v>
                </c:pt>
                <c:pt idx="78">
                  <c:v>27576</c:v>
                </c:pt>
                <c:pt idx="79">
                  <c:v>27607</c:v>
                </c:pt>
                <c:pt idx="80">
                  <c:v>27638</c:v>
                </c:pt>
                <c:pt idx="81">
                  <c:v>27668</c:v>
                </c:pt>
                <c:pt idx="82">
                  <c:v>27699</c:v>
                </c:pt>
                <c:pt idx="83">
                  <c:v>27729</c:v>
                </c:pt>
                <c:pt idx="84">
                  <c:v>27760</c:v>
                </c:pt>
                <c:pt idx="85">
                  <c:v>27791</c:v>
                </c:pt>
                <c:pt idx="86">
                  <c:v>27820</c:v>
                </c:pt>
                <c:pt idx="87">
                  <c:v>27851</c:v>
                </c:pt>
                <c:pt idx="88">
                  <c:v>27881</c:v>
                </c:pt>
                <c:pt idx="89">
                  <c:v>27912</c:v>
                </c:pt>
                <c:pt idx="90">
                  <c:v>27942</c:v>
                </c:pt>
                <c:pt idx="91">
                  <c:v>27973</c:v>
                </c:pt>
                <c:pt idx="92">
                  <c:v>28004</c:v>
                </c:pt>
                <c:pt idx="93">
                  <c:v>28034</c:v>
                </c:pt>
                <c:pt idx="94">
                  <c:v>28065</c:v>
                </c:pt>
                <c:pt idx="95">
                  <c:v>28095</c:v>
                </c:pt>
                <c:pt idx="96">
                  <c:v>28126</c:v>
                </c:pt>
                <c:pt idx="97">
                  <c:v>28157</c:v>
                </c:pt>
                <c:pt idx="98">
                  <c:v>28185</c:v>
                </c:pt>
                <c:pt idx="99">
                  <c:v>28216</c:v>
                </c:pt>
                <c:pt idx="100">
                  <c:v>28246</c:v>
                </c:pt>
                <c:pt idx="101">
                  <c:v>28277</c:v>
                </c:pt>
                <c:pt idx="102">
                  <c:v>28307</c:v>
                </c:pt>
                <c:pt idx="103">
                  <c:v>28338</c:v>
                </c:pt>
                <c:pt idx="104">
                  <c:v>28369</c:v>
                </c:pt>
                <c:pt idx="105">
                  <c:v>28399</c:v>
                </c:pt>
                <c:pt idx="106">
                  <c:v>28430</c:v>
                </c:pt>
                <c:pt idx="107">
                  <c:v>28460</c:v>
                </c:pt>
                <c:pt idx="108">
                  <c:v>28491</c:v>
                </c:pt>
                <c:pt idx="109">
                  <c:v>28522</c:v>
                </c:pt>
                <c:pt idx="110">
                  <c:v>28550</c:v>
                </c:pt>
                <c:pt idx="111">
                  <c:v>28581</c:v>
                </c:pt>
                <c:pt idx="112">
                  <c:v>28611</c:v>
                </c:pt>
                <c:pt idx="113">
                  <c:v>28642</c:v>
                </c:pt>
                <c:pt idx="114">
                  <c:v>28672</c:v>
                </c:pt>
                <c:pt idx="115">
                  <c:v>28703</c:v>
                </c:pt>
                <c:pt idx="116">
                  <c:v>28734</c:v>
                </c:pt>
                <c:pt idx="117">
                  <c:v>28764</c:v>
                </c:pt>
                <c:pt idx="118">
                  <c:v>28795</c:v>
                </c:pt>
                <c:pt idx="119">
                  <c:v>28825</c:v>
                </c:pt>
                <c:pt idx="120">
                  <c:v>28856</c:v>
                </c:pt>
                <c:pt idx="121">
                  <c:v>28887</c:v>
                </c:pt>
                <c:pt idx="122">
                  <c:v>28915</c:v>
                </c:pt>
                <c:pt idx="123">
                  <c:v>28946</c:v>
                </c:pt>
                <c:pt idx="124">
                  <c:v>28976</c:v>
                </c:pt>
                <c:pt idx="125">
                  <c:v>29007</c:v>
                </c:pt>
                <c:pt idx="126">
                  <c:v>29037</c:v>
                </c:pt>
                <c:pt idx="127">
                  <c:v>29068</c:v>
                </c:pt>
                <c:pt idx="128">
                  <c:v>29099</c:v>
                </c:pt>
                <c:pt idx="129">
                  <c:v>29129</c:v>
                </c:pt>
                <c:pt idx="130">
                  <c:v>29160</c:v>
                </c:pt>
                <c:pt idx="131">
                  <c:v>29190</c:v>
                </c:pt>
                <c:pt idx="132">
                  <c:v>29221</c:v>
                </c:pt>
                <c:pt idx="133">
                  <c:v>29252</c:v>
                </c:pt>
                <c:pt idx="134">
                  <c:v>29281</c:v>
                </c:pt>
                <c:pt idx="135">
                  <c:v>29312</c:v>
                </c:pt>
                <c:pt idx="136">
                  <c:v>29342</c:v>
                </c:pt>
                <c:pt idx="137">
                  <c:v>29373</c:v>
                </c:pt>
                <c:pt idx="138">
                  <c:v>29403</c:v>
                </c:pt>
                <c:pt idx="139">
                  <c:v>29434</c:v>
                </c:pt>
                <c:pt idx="140">
                  <c:v>29465</c:v>
                </c:pt>
                <c:pt idx="141">
                  <c:v>29495</c:v>
                </c:pt>
                <c:pt idx="142">
                  <c:v>29526</c:v>
                </c:pt>
                <c:pt idx="143">
                  <c:v>29556</c:v>
                </c:pt>
                <c:pt idx="144">
                  <c:v>29587</c:v>
                </c:pt>
                <c:pt idx="145">
                  <c:v>29618</c:v>
                </c:pt>
                <c:pt idx="146">
                  <c:v>29646</c:v>
                </c:pt>
                <c:pt idx="147">
                  <c:v>29677</c:v>
                </c:pt>
                <c:pt idx="148">
                  <c:v>29707</c:v>
                </c:pt>
                <c:pt idx="149">
                  <c:v>29738</c:v>
                </c:pt>
                <c:pt idx="150">
                  <c:v>29768</c:v>
                </c:pt>
                <c:pt idx="151">
                  <c:v>29799</c:v>
                </c:pt>
                <c:pt idx="152">
                  <c:v>29830</c:v>
                </c:pt>
                <c:pt idx="153">
                  <c:v>29860</c:v>
                </c:pt>
                <c:pt idx="154">
                  <c:v>29891</c:v>
                </c:pt>
                <c:pt idx="155">
                  <c:v>29921</c:v>
                </c:pt>
                <c:pt idx="156">
                  <c:v>29952</c:v>
                </c:pt>
                <c:pt idx="157">
                  <c:v>29983</c:v>
                </c:pt>
                <c:pt idx="158">
                  <c:v>30011</c:v>
                </c:pt>
                <c:pt idx="159">
                  <c:v>30042</c:v>
                </c:pt>
                <c:pt idx="160">
                  <c:v>30072</c:v>
                </c:pt>
                <c:pt idx="161">
                  <c:v>30103</c:v>
                </c:pt>
                <c:pt idx="162">
                  <c:v>30133</c:v>
                </c:pt>
                <c:pt idx="163">
                  <c:v>30164</c:v>
                </c:pt>
                <c:pt idx="164">
                  <c:v>30195</c:v>
                </c:pt>
                <c:pt idx="165">
                  <c:v>30225</c:v>
                </c:pt>
                <c:pt idx="166">
                  <c:v>30256</c:v>
                </c:pt>
                <c:pt idx="167">
                  <c:v>30286</c:v>
                </c:pt>
                <c:pt idx="168">
                  <c:v>30317</c:v>
                </c:pt>
                <c:pt idx="169">
                  <c:v>30348</c:v>
                </c:pt>
                <c:pt idx="170">
                  <c:v>30376</c:v>
                </c:pt>
                <c:pt idx="171">
                  <c:v>30407</c:v>
                </c:pt>
                <c:pt idx="172">
                  <c:v>30437</c:v>
                </c:pt>
                <c:pt idx="173">
                  <c:v>30468</c:v>
                </c:pt>
                <c:pt idx="174">
                  <c:v>30498</c:v>
                </c:pt>
                <c:pt idx="175">
                  <c:v>30529</c:v>
                </c:pt>
                <c:pt idx="176">
                  <c:v>30560</c:v>
                </c:pt>
                <c:pt idx="177">
                  <c:v>30590</c:v>
                </c:pt>
                <c:pt idx="178">
                  <c:v>30621</c:v>
                </c:pt>
                <c:pt idx="179">
                  <c:v>30651</c:v>
                </c:pt>
                <c:pt idx="180">
                  <c:v>30682</c:v>
                </c:pt>
                <c:pt idx="181">
                  <c:v>30713</c:v>
                </c:pt>
                <c:pt idx="182">
                  <c:v>30742</c:v>
                </c:pt>
                <c:pt idx="183">
                  <c:v>30773</c:v>
                </c:pt>
                <c:pt idx="184">
                  <c:v>30803</c:v>
                </c:pt>
                <c:pt idx="185">
                  <c:v>30834</c:v>
                </c:pt>
                <c:pt idx="186">
                  <c:v>30864</c:v>
                </c:pt>
                <c:pt idx="187">
                  <c:v>30895</c:v>
                </c:pt>
                <c:pt idx="188">
                  <c:v>30926</c:v>
                </c:pt>
                <c:pt idx="189">
                  <c:v>30956</c:v>
                </c:pt>
                <c:pt idx="190">
                  <c:v>30987</c:v>
                </c:pt>
                <c:pt idx="191">
                  <c:v>31017</c:v>
                </c:pt>
                <c:pt idx="192">
                  <c:v>31048</c:v>
                </c:pt>
                <c:pt idx="193">
                  <c:v>31079</c:v>
                </c:pt>
                <c:pt idx="194">
                  <c:v>31107</c:v>
                </c:pt>
                <c:pt idx="195">
                  <c:v>31138</c:v>
                </c:pt>
                <c:pt idx="196">
                  <c:v>31168</c:v>
                </c:pt>
                <c:pt idx="197">
                  <c:v>31199</c:v>
                </c:pt>
                <c:pt idx="198">
                  <c:v>31229</c:v>
                </c:pt>
                <c:pt idx="199">
                  <c:v>31260</c:v>
                </c:pt>
                <c:pt idx="200">
                  <c:v>31291</c:v>
                </c:pt>
                <c:pt idx="201">
                  <c:v>31321</c:v>
                </c:pt>
                <c:pt idx="202">
                  <c:v>31352</c:v>
                </c:pt>
                <c:pt idx="203">
                  <c:v>31382</c:v>
                </c:pt>
                <c:pt idx="204">
                  <c:v>31413</c:v>
                </c:pt>
                <c:pt idx="205">
                  <c:v>31444</c:v>
                </c:pt>
                <c:pt idx="206">
                  <c:v>31472</c:v>
                </c:pt>
                <c:pt idx="207">
                  <c:v>31503</c:v>
                </c:pt>
                <c:pt idx="208">
                  <c:v>31533</c:v>
                </c:pt>
                <c:pt idx="209">
                  <c:v>31564</c:v>
                </c:pt>
                <c:pt idx="210">
                  <c:v>31594</c:v>
                </c:pt>
                <c:pt idx="211">
                  <c:v>31625</c:v>
                </c:pt>
                <c:pt idx="212">
                  <c:v>31656</c:v>
                </c:pt>
                <c:pt idx="213">
                  <c:v>31686</c:v>
                </c:pt>
                <c:pt idx="214">
                  <c:v>31717</c:v>
                </c:pt>
                <c:pt idx="215">
                  <c:v>31747</c:v>
                </c:pt>
                <c:pt idx="216">
                  <c:v>31778</c:v>
                </c:pt>
                <c:pt idx="217">
                  <c:v>31809</c:v>
                </c:pt>
                <c:pt idx="218">
                  <c:v>31837</c:v>
                </c:pt>
                <c:pt idx="219">
                  <c:v>31868</c:v>
                </c:pt>
                <c:pt idx="220">
                  <c:v>31898</c:v>
                </c:pt>
                <c:pt idx="221">
                  <c:v>31929</c:v>
                </c:pt>
                <c:pt idx="222">
                  <c:v>31959</c:v>
                </c:pt>
                <c:pt idx="223">
                  <c:v>31990</c:v>
                </c:pt>
                <c:pt idx="224">
                  <c:v>32021</c:v>
                </c:pt>
                <c:pt idx="225">
                  <c:v>32051</c:v>
                </c:pt>
                <c:pt idx="226">
                  <c:v>32082</c:v>
                </c:pt>
                <c:pt idx="227">
                  <c:v>32112</c:v>
                </c:pt>
                <c:pt idx="228">
                  <c:v>32143</c:v>
                </c:pt>
                <c:pt idx="229">
                  <c:v>32174</c:v>
                </c:pt>
                <c:pt idx="230">
                  <c:v>32203</c:v>
                </c:pt>
                <c:pt idx="231">
                  <c:v>32234</c:v>
                </c:pt>
                <c:pt idx="232">
                  <c:v>32264</c:v>
                </c:pt>
                <c:pt idx="233">
                  <c:v>32295</c:v>
                </c:pt>
                <c:pt idx="234">
                  <c:v>32325</c:v>
                </c:pt>
                <c:pt idx="235">
                  <c:v>32356</c:v>
                </c:pt>
                <c:pt idx="236">
                  <c:v>32387</c:v>
                </c:pt>
                <c:pt idx="237">
                  <c:v>32417</c:v>
                </c:pt>
                <c:pt idx="238">
                  <c:v>32448</c:v>
                </c:pt>
                <c:pt idx="239">
                  <c:v>32478</c:v>
                </c:pt>
                <c:pt idx="240">
                  <c:v>32509</c:v>
                </c:pt>
                <c:pt idx="241">
                  <c:v>32540</c:v>
                </c:pt>
                <c:pt idx="242">
                  <c:v>32568</c:v>
                </c:pt>
                <c:pt idx="243">
                  <c:v>32599</c:v>
                </c:pt>
                <c:pt idx="244">
                  <c:v>32629</c:v>
                </c:pt>
                <c:pt idx="245">
                  <c:v>32660</c:v>
                </c:pt>
                <c:pt idx="246">
                  <c:v>32690</c:v>
                </c:pt>
                <c:pt idx="247">
                  <c:v>32721</c:v>
                </c:pt>
                <c:pt idx="248">
                  <c:v>32752</c:v>
                </c:pt>
                <c:pt idx="249">
                  <c:v>32782</c:v>
                </c:pt>
                <c:pt idx="250">
                  <c:v>32813</c:v>
                </c:pt>
                <c:pt idx="251">
                  <c:v>32843</c:v>
                </c:pt>
                <c:pt idx="252">
                  <c:v>32874</c:v>
                </c:pt>
                <c:pt idx="253">
                  <c:v>32905</c:v>
                </c:pt>
                <c:pt idx="254">
                  <c:v>32933</c:v>
                </c:pt>
                <c:pt idx="255">
                  <c:v>32964</c:v>
                </c:pt>
                <c:pt idx="256">
                  <c:v>32994</c:v>
                </c:pt>
                <c:pt idx="257">
                  <c:v>33025</c:v>
                </c:pt>
                <c:pt idx="258">
                  <c:v>33055</c:v>
                </c:pt>
                <c:pt idx="259">
                  <c:v>33086</c:v>
                </c:pt>
                <c:pt idx="260">
                  <c:v>33117</c:v>
                </c:pt>
                <c:pt idx="261">
                  <c:v>33147</c:v>
                </c:pt>
                <c:pt idx="262">
                  <c:v>33178</c:v>
                </c:pt>
                <c:pt idx="263">
                  <c:v>33208</c:v>
                </c:pt>
                <c:pt idx="264">
                  <c:v>33239</c:v>
                </c:pt>
                <c:pt idx="265">
                  <c:v>33270</c:v>
                </c:pt>
                <c:pt idx="266">
                  <c:v>33298</c:v>
                </c:pt>
                <c:pt idx="267">
                  <c:v>33329</c:v>
                </c:pt>
                <c:pt idx="268">
                  <c:v>33359</c:v>
                </c:pt>
                <c:pt idx="269">
                  <c:v>33390</c:v>
                </c:pt>
                <c:pt idx="270">
                  <c:v>33420</c:v>
                </c:pt>
                <c:pt idx="271">
                  <c:v>33451</c:v>
                </c:pt>
                <c:pt idx="272">
                  <c:v>33482</c:v>
                </c:pt>
                <c:pt idx="273">
                  <c:v>33512</c:v>
                </c:pt>
                <c:pt idx="274">
                  <c:v>33543</c:v>
                </c:pt>
                <c:pt idx="275">
                  <c:v>33573</c:v>
                </c:pt>
                <c:pt idx="276">
                  <c:v>33604</c:v>
                </c:pt>
                <c:pt idx="277">
                  <c:v>33635</c:v>
                </c:pt>
                <c:pt idx="278">
                  <c:v>33664</c:v>
                </c:pt>
                <c:pt idx="279">
                  <c:v>33695</c:v>
                </c:pt>
                <c:pt idx="280">
                  <c:v>33725</c:v>
                </c:pt>
                <c:pt idx="281">
                  <c:v>33756</c:v>
                </c:pt>
                <c:pt idx="282">
                  <c:v>33786</c:v>
                </c:pt>
                <c:pt idx="283">
                  <c:v>33817</c:v>
                </c:pt>
                <c:pt idx="284">
                  <c:v>33848</c:v>
                </c:pt>
                <c:pt idx="285">
                  <c:v>33878</c:v>
                </c:pt>
                <c:pt idx="286">
                  <c:v>33909</c:v>
                </c:pt>
                <c:pt idx="287">
                  <c:v>33939</c:v>
                </c:pt>
                <c:pt idx="288">
                  <c:v>33970</c:v>
                </c:pt>
                <c:pt idx="289">
                  <c:v>34001</c:v>
                </c:pt>
                <c:pt idx="290">
                  <c:v>34029</c:v>
                </c:pt>
                <c:pt idx="291">
                  <c:v>34060</c:v>
                </c:pt>
                <c:pt idx="292">
                  <c:v>34090</c:v>
                </c:pt>
                <c:pt idx="293">
                  <c:v>34121</c:v>
                </c:pt>
                <c:pt idx="294">
                  <c:v>34151</c:v>
                </c:pt>
                <c:pt idx="295">
                  <c:v>34182</c:v>
                </c:pt>
                <c:pt idx="296">
                  <c:v>34213</c:v>
                </c:pt>
                <c:pt idx="297">
                  <c:v>34243</c:v>
                </c:pt>
                <c:pt idx="298">
                  <c:v>34274</c:v>
                </c:pt>
                <c:pt idx="299">
                  <c:v>34304</c:v>
                </c:pt>
                <c:pt idx="300">
                  <c:v>34335</c:v>
                </c:pt>
                <c:pt idx="301">
                  <c:v>34366</c:v>
                </c:pt>
                <c:pt idx="302">
                  <c:v>34394</c:v>
                </c:pt>
                <c:pt idx="303">
                  <c:v>34425</c:v>
                </c:pt>
                <c:pt idx="304">
                  <c:v>34455</c:v>
                </c:pt>
                <c:pt idx="305">
                  <c:v>34486</c:v>
                </c:pt>
                <c:pt idx="306">
                  <c:v>34516</c:v>
                </c:pt>
                <c:pt idx="307">
                  <c:v>34547</c:v>
                </c:pt>
                <c:pt idx="308">
                  <c:v>34578</c:v>
                </c:pt>
                <c:pt idx="309">
                  <c:v>34608</c:v>
                </c:pt>
                <c:pt idx="310">
                  <c:v>34639</c:v>
                </c:pt>
                <c:pt idx="311">
                  <c:v>34669</c:v>
                </c:pt>
                <c:pt idx="312">
                  <c:v>34700</c:v>
                </c:pt>
                <c:pt idx="313">
                  <c:v>34731</c:v>
                </c:pt>
                <c:pt idx="314">
                  <c:v>34759</c:v>
                </c:pt>
                <c:pt idx="315">
                  <c:v>34790</c:v>
                </c:pt>
                <c:pt idx="316">
                  <c:v>34820</c:v>
                </c:pt>
                <c:pt idx="317">
                  <c:v>34851</c:v>
                </c:pt>
                <c:pt idx="318">
                  <c:v>34881</c:v>
                </c:pt>
                <c:pt idx="319">
                  <c:v>34912</c:v>
                </c:pt>
                <c:pt idx="320">
                  <c:v>34943</c:v>
                </c:pt>
                <c:pt idx="321">
                  <c:v>34973</c:v>
                </c:pt>
                <c:pt idx="322">
                  <c:v>35004</c:v>
                </c:pt>
                <c:pt idx="323">
                  <c:v>35034</c:v>
                </c:pt>
                <c:pt idx="324">
                  <c:v>35065</c:v>
                </c:pt>
                <c:pt idx="325">
                  <c:v>35096</c:v>
                </c:pt>
                <c:pt idx="326">
                  <c:v>35125</c:v>
                </c:pt>
                <c:pt idx="327">
                  <c:v>35156</c:v>
                </c:pt>
                <c:pt idx="328">
                  <c:v>35186</c:v>
                </c:pt>
                <c:pt idx="329">
                  <c:v>35217</c:v>
                </c:pt>
                <c:pt idx="330">
                  <c:v>35247</c:v>
                </c:pt>
                <c:pt idx="331">
                  <c:v>35278</c:v>
                </c:pt>
                <c:pt idx="332">
                  <c:v>35309</c:v>
                </c:pt>
                <c:pt idx="333">
                  <c:v>35339</c:v>
                </c:pt>
                <c:pt idx="334">
                  <c:v>35370</c:v>
                </c:pt>
                <c:pt idx="335">
                  <c:v>35400</c:v>
                </c:pt>
                <c:pt idx="336">
                  <c:v>35431</c:v>
                </c:pt>
                <c:pt idx="337">
                  <c:v>35462</c:v>
                </c:pt>
                <c:pt idx="338">
                  <c:v>35490</c:v>
                </c:pt>
                <c:pt idx="339">
                  <c:v>35521</c:v>
                </c:pt>
                <c:pt idx="340">
                  <c:v>35551</c:v>
                </c:pt>
                <c:pt idx="341">
                  <c:v>35582</c:v>
                </c:pt>
                <c:pt idx="342">
                  <c:v>35612</c:v>
                </c:pt>
                <c:pt idx="343">
                  <c:v>35643</c:v>
                </c:pt>
                <c:pt idx="344">
                  <c:v>35674</c:v>
                </c:pt>
                <c:pt idx="345">
                  <c:v>35704</c:v>
                </c:pt>
                <c:pt idx="346">
                  <c:v>35735</c:v>
                </c:pt>
                <c:pt idx="347">
                  <c:v>35765</c:v>
                </c:pt>
                <c:pt idx="348">
                  <c:v>35796</c:v>
                </c:pt>
                <c:pt idx="349">
                  <c:v>35827</c:v>
                </c:pt>
                <c:pt idx="350">
                  <c:v>35855</c:v>
                </c:pt>
                <c:pt idx="351">
                  <c:v>35886</c:v>
                </c:pt>
                <c:pt idx="352">
                  <c:v>35916</c:v>
                </c:pt>
                <c:pt idx="353">
                  <c:v>35947</c:v>
                </c:pt>
                <c:pt idx="354">
                  <c:v>35977</c:v>
                </c:pt>
                <c:pt idx="355">
                  <c:v>36008</c:v>
                </c:pt>
                <c:pt idx="356">
                  <c:v>36039</c:v>
                </c:pt>
                <c:pt idx="357">
                  <c:v>36069</c:v>
                </c:pt>
                <c:pt idx="358">
                  <c:v>36100</c:v>
                </c:pt>
                <c:pt idx="359">
                  <c:v>36130</c:v>
                </c:pt>
                <c:pt idx="360">
                  <c:v>36161</c:v>
                </c:pt>
                <c:pt idx="361">
                  <c:v>36192</c:v>
                </c:pt>
                <c:pt idx="362">
                  <c:v>36220</c:v>
                </c:pt>
                <c:pt idx="363">
                  <c:v>36251</c:v>
                </c:pt>
                <c:pt idx="364">
                  <c:v>36281</c:v>
                </c:pt>
                <c:pt idx="365">
                  <c:v>36312</c:v>
                </c:pt>
                <c:pt idx="366">
                  <c:v>36342</c:v>
                </c:pt>
                <c:pt idx="367">
                  <c:v>36373</c:v>
                </c:pt>
                <c:pt idx="368">
                  <c:v>36404</c:v>
                </c:pt>
                <c:pt idx="369">
                  <c:v>36434</c:v>
                </c:pt>
                <c:pt idx="370">
                  <c:v>36465</c:v>
                </c:pt>
                <c:pt idx="371">
                  <c:v>36495</c:v>
                </c:pt>
                <c:pt idx="372">
                  <c:v>36526</c:v>
                </c:pt>
                <c:pt idx="373">
                  <c:v>36557</c:v>
                </c:pt>
                <c:pt idx="374">
                  <c:v>36586</c:v>
                </c:pt>
                <c:pt idx="375">
                  <c:v>36617</c:v>
                </c:pt>
                <c:pt idx="376">
                  <c:v>36647</c:v>
                </c:pt>
                <c:pt idx="377">
                  <c:v>36678</c:v>
                </c:pt>
                <c:pt idx="378">
                  <c:v>36708</c:v>
                </c:pt>
                <c:pt idx="379">
                  <c:v>36739</c:v>
                </c:pt>
                <c:pt idx="380">
                  <c:v>36770</c:v>
                </c:pt>
                <c:pt idx="381">
                  <c:v>36800</c:v>
                </c:pt>
                <c:pt idx="382">
                  <c:v>36831</c:v>
                </c:pt>
                <c:pt idx="383">
                  <c:v>36861</c:v>
                </c:pt>
                <c:pt idx="384">
                  <c:v>36892</c:v>
                </c:pt>
                <c:pt idx="385">
                  <c:v>36923</c:v>
                </c:pt>
                <c:pt idx="386">
                  <c:v>36951</c:v>
                </c:pt>
                <c:pt idx="387">
                  <c:v>36982</c:v>
                </c:pt>
                <c:pt idx="388">
                  <c:v>37012</c:v>
                </c:pt>
                <c:pt idx="389">
                  <c:v>37043</c:v>
                </c:pt>
                <c:pt idx="390">
                  <c:v>37073</c:v>
                </c:pt>
                <c:pt idx="391">
                  <c:v>37104</c:v>
                </c:pt>
                <c:pt idx="392">
                  <c:v>37135</c:v>
                </c:pt>
                <c:pt idx="393">
                  <c:v>37165</c:v>
                </c:pt>
                <c:pt idx="394">
                  <c:v>37196</c:v>
                </c:pt>
                <c:pt idx="395">
                  <c:v>37226</c:v>
                </c:pt>
                <c:pt idx="396">
                  <c:v>37257</c:v>
                </c:pt>
                <c:pt idx="397">
                  <c:v>37288</c:v>
                </c:pt>
                <c:pt idx="398">
                  <c:v>37316</c:v>
                </c:pt>
                <c:pt idx="399">
                  <c:v>37347</c:v>
                </c:pt>
                <c:pt idx="400">
                  <c:v>37377</c:v>
                </c:pt>
                <c:pt idx="401">
                  <c:v>37408</c:v>
                </c:pt>
                <c:pt idx="402">
                  <c:v>37438</c:v>
                </c:pt>
                <c:pt idx="403">
                  <c:v>37469</c:v>
                </c:pt>
                <c:pt idx="404">
                  <c:v>37500</c:v>
                </c:pt>
                <c:pt idx="405">
                  <c:v>37530</c:v>
                </c:pt>
                <c:pt idx="406">
                  <c:v>37561</c:v>
                </c:pt>
                <c:pt idx="407">
                  <c:v>37591</c:v>
                </c:pt>
                <c:pt idx="408">
                  <c:v>37622</c:v>
                </c:pt>
                <c:pt idx="409">
                  <c:v>37653</c:v>
                </c:pt>
                <c:pt idx="410">
                  <c:v>37681</c:v>
                </c:pt>
                <c:pt idx="411">
                  <c:v>37712</c:v>
                </c:pt>
                <c:pt idx="412">
                  <c:v>37742</c:v>
                </c:pt>
                <c:pt idx="413">
                  <c:v>37773</c:v>
                </c:pt>
                <c:pt idx="414">
                  <c:v>37803</c:v>
                </c:pt>
                <c:pt idx="415">
                  <c:v>37834</c:v>
                </c:pt>
                <c:pt idx="416">
                  <c:v>37865</c:v>
                </c:pt>
                <c:pt idx="417">
                  <c:v>37895</c:v>
                </c:pt>
                <c:pt idx="418">
                  <c:v>37926</c:v>
                </c:pt>
                <c:pt idx="419">
                  <c:v>37956</c:v>
                </c:pt>
                <c:pt idx="420">
                  <c:v>37987</c:v>
                </c:pt>
                <c:pt idx="421">
                  <c:v>38018</c:v>
                </c:pt>
                <c:pt idx="422">
                  <c:v>38047</c:v>
                </c:pt>
                <c:pt idx="423">
                  <c:v>38078</c:v>
                </c:pt>
                <c:pt idx="424">
                  <c:v>38108</c:v>
                </c:pt>
                <c:pt idx="425">
                  <c:v>38139</c:v>
                </c:pt>
                <c:pt idx="426">
                  <c:v>38169</c:v>
                </c:pt>
                <c:pt idx="427">
                  <c:v>38200</c:v>
                </c:pt>
                <c:pt idx="428">
                  <c:v>38231</c:v>
                </c:pt>
                <c:pt idx="429">
                  <c:v>38261</c:v>
                </c:pt>
                <c:pt idx="430">
                  <c:v>38292</c:v>
                </c:pt>
                <c:pt idx="431">
                  <c:v>38322</c:v>
                </c:pt>
                <c:pt idx="432">
                  <c:v>38353</c:v>
                </c:pt>
                <c:pt idx="433">
                  <c:v>38384</c:v>
                </c:pt>
                <c:pt idx="434">
                  <c:v>38412</c:v>
                </c:pt>
                <c:pt idx="435">
                  <c:v>38443</c:v>
                </c:pt>
                <c:pt idx="436">
                  <c:v>38473</c:v>
                </c:pt>
                <c:pt idx="437">
                  <c:v>38504</c:v>
                </c:pt>
                <c:pt idx="438">
                  <c:v>38534</c:v>
                </c:pt>
                <c:pt idx="439">
                  <c:v>38565</c:v>
                </c:pt>
                <c:pt idx="440">
                  <c:v>38596</c:v>
                </c:pt>
                <c:pt idx="441">
                  <c:v>38626</c:v>
                </c:pt>
                <c:pt idx="442">
                  <c:v>38657</c:v>
                </c:pt>
                <c:pt idx="443">
                  <c:v>38687</c:v>
                </c:pt>
                <c:pt idx="444">
                  <c:v>38718</c:v>
                </c:pt>
                <c:pt idx="445">
                  <c:v>38749</c:v>
                </c:pt>
                <c:pt idx="446">
                  <c:v>38777</c:v>
                </c:pt>
                <c:pt idx="447">
                  <c:v>38808</c:v>
                </c:pt>
                <c:pt idx="448">
                  <c:v>38838</c:v>
                </c:pt>
                <c:pt idx="449">
                  <c:v>38869</c:v>
                </c:pt>
                <c:pt idx="450">
                  <c:v>38899</c:v>
                </c:pt>
                <c:pt idx="451">
                  <c:v>38930</c:v>
                </c:pt>
                <c:pt idx="452">
                  <c:v>38961</c:v>
                </c:pt>
                <c:pt idx="453">
                  <c:v>38991</c:v>
                </c:pt>
                <c:pt idx="454">
                  <c:v>39022</c:v>
                </c:pt>
                <c:pt idx="455">
                  <c:v>39052</c:v>
                </c:pt>
                <c:pt idx="456">
                  <c:v>39083</c:v>
                </c:pt>
                <c:pt idx="457">
                  <c:v>39114</c:v>
                </c:pt>
                <c:pt idx="458">
                  <c:v>39142</c:v>
                </c:pt>
                <c:pt idx="459">
                  <c:v>39173</c:v>
                </c:pt>
                <c:pt idx="460">
                  <c:v>39203</c:v>
                </c:pt>
                <c:pt idx="461">
                  <c:v>39234</c:v>
                </c:pt>
                <c:pt idx="462">
                  <c:v>39264</c:v>
                </c:pt>
                <c:pt idx="463">
                  <c:v>39295</c:v>
                </c:pt>
                <c:pt idx="464">
                  <c:v>39326</c:v>
                </c:pt>
                <c:pt idx="465">
                  <c:v>39356</c:v>
                </c:pt>
                <c:pt idx="466">
                  <c:v>39387</c:v>
                </c:pt>
                <c:pt idx="467">
                  <c:v>39417</c:v>
                </c:pt>
                <c:pt idx="468">
                  <c:v>39448</c:v>
                </c:pt>
                <c:pt idx="469">
                  <c:v>39479</c:v>
                </c:pt>
                <c:pt idx="470">
                  <c:v>39508</c:v>
                </c:pt>
                <c:pt idx="471">
                  <c:v>39539</c:v>
                </c:pt>
                <c:pt idx="472">
                  <c:v>39569</c:v>
                </c:pt>
                <c:pt idx="473">
                  <c:v>39600</c:v>
                </c:pt>
                <c:pt idx="474">
                  <c:v>39630</c:v>
                </c:pt>
                <c:pt idx="475">
                  <c:v>39661</c:v>
                </c:pt>
                <c:pt idx="476">
                  <c:v>39692</c:v>
                </c:pt>
                <c:pt idx="477">
                  <c:v>39722</c:v>
                </c:pt>
                <c:pt idx="478">
                  <c:v>39753</c:v>
                </c:pt>
                <c:pt idx="479">
                  <c:v>39783</c:v>
                </c:pt>
                <c:pt idx="480">
                  <c:v>39814</c:v>
                </c:pt>
                <c:pt idx="481">
                  <c:v>39845</c:v>
                </c:pt>
                <c:pt idx="482">
                  <c:v>39873</c:v>
                </c:pt>
                <c:pt idx="483">
                  <c:v>39904</c:v>
                </c:pt>
                <c:pt idx="484">
                  <c:v>39934</c:v>
                </c:pt>
                <c:pt idx="485">
                  <c:v>39965</c:v>
                </c:pt>
                <c:pt idx="486">
                  <c:v>39995</c:v>
                </c:pt>
                <c:pt idx="487">
                  <c:v>40026</c:v>
                </c:pt>
                <c:pt idx="488">
                  <c:v>40057</c:v>
                </c:pt>
                <c:pt idx="489">
                  <c:v>40087</c:v>
                </c:pt>
                <c:pt idx="490">
                  <c:v>40118</c:v>
                </c:pt>
                <c:pt idx="491">
                  <c:v>40148</c:v>
                </c:pt>
                <c:pt idx="492">
                  <c:v>40179</c:v>
                </c:pt>
                <c:pt idx="493">
                  <c:v>40210</c:v>
                </c:pt>
                <c:pt idx="494">
                  <c:v>40238</c:v>
                </c:pt>
                <c:pt idx="495">
                  <c:v>40269</c:v>
                </c:pt>
                <c:pt idx="496">
                  <c:v>40299</c:v>
                </c:pt>
                <c:pt idx="497">
                  <c:v>40330</c:v>
                </c:pt>
                <c:pt idx="498">
                  <c:v>40360</c:v>
                </c:pt>
                <c:pt idx="499">
                  <c:v>40391</c:v>
                </c:pt>
                <c:pt idx="500">
                  <c:v>40422</c:v>
                </c:pt>
                <c:pt idx="501">
                  <c:v>40452</c:v>
                </c:pt>
                <c:pt idx="502">
                  <c:v>40483</c:v>
                </c:pt>
                <c:pt idx="503">
                  <c:v>40513</c:v>
                </c:pt>
                <c:pt idx="504">
                  <c:v>40544</c:v>
                </c:pt>
                <c:pt idx="505">
                  <c:v>40575</c:v>
                </c:pt>
                <c:pt idx="506">
                  <c:v>40603</c:v>
                </c:pt>
                <c:pt idx="507">
                  <c:v>40634</c:v>
                </c:pt>
                <c:pt idx="508">
                  <c:v>40664</c:v>
                </c:pt>
                <c:pt idx="509">
                  <c:v>40695</c:v>
                </c:pt>
                <c:pt idx="510">
                  <c:v>40725</c:v>
                </c:pt>
                <c:pt idx="511">
                  <c:v>40756</c:v>
                </c:pt>
                <c:pt idx="512">
                  <c:v>40787</c:v>
                </c:pt>
                <c:pt idx="513">
                  <c:v>40817</c:v>
                </c:pt>
                <c:pt idx="514">
                  <c:v>40848</c:v>
                </c:pt>
                <c:pt idx="515">
                  <c:v>40878</c:v>
                </c:pt>
                <c:pt idx="516">
                  <c:v>40909</c:v>
                </c:pt>
                <c:pt idx="517">
                  <c:v>40940</c:v>
                </c:pt>
                <c:pt idx="518">
                  <c:v>40969</c:v>
                </c:pt>
                <c:pt idx="519">
                  <c:v>41000</c:v>
                </c:pt>
                <c:pt idx="520">
                  <c:v>41030</c:v>
                </c:pt>
                <c:pt idx="521">
                  <c:v>41061</c:v>
                </c:pt>
                <c:pt idx="522">
                  <c:v>41091</c:v>
                </c:pt>
                <c:pt idx="523">
                  <c:v>41122</c:v>
                </c:pt>
                <c:pt idx="524">
                  <c:v>41153</c:v>
                </c:pt>
                <c:pt idx="525">
                  <c:v>41183</c:v>
                </c:pt>
                <c:pt idx="526">
                  <c:v>41214</c:v>
                </c:pt>
                <c:pt idx="527">
                  <c:v>41244</c:v>
                </c:pt>
                <c:pt idx="528">
                  <c:v>41275</c:v>
                </c:pt>
                <c:pt idx="529">
                  <c:v>41306</c:v>
                </c:pt>
                <c:pt idx="530">
                  <c:v>41334</c:v>
                </c:pt>
                <c:pt idx="531">
                  <c:v>41365</c:v>
                </c:pt>
                <c:pt idx="532">
                  <c:v>41395</c:v>
                </c:pt>
                <c:pt idx="533">
                  <c:v>41426</c:v>
                </c:pt>
                <c:pt idx="534">
                  <c:v>41456</c:v>
                </c:pt>
                <c:pt idx="535">
                  <c:v>41487</c:v>
                </c:pt>
                <c:pt idx="536">
                  <c:v>41518</c:v>
                </c:pt>
                <c:pt idx="537">
                  <c:v>41548</c:v>
                </c:pt>
                <c:pt idx="538">
                  <c:v>41579</c:v>
                </c:pt>
                <c:pt idx="539">
                  <c:v>41609</c:v>
                </c:pt>
                <c:pt idx="540">
                  <c:v>41640</c:v>
                </c:pt>
                <c:pt idx="541">
                  <c:v>41671</c:v>
                </c:pt>
                <c:pt idx="542">
                  <c:v>41699</c:v>
                </c:pt>
                <c:pt idx="543">
                  <c:v>41730</c:v>
                </c:pt>
                <c:pt idx="544">
                  <c:v>41760</c:v>
                </c:pt>
                <c:pt idx="545">
                  <c:v>41791</c:v>
                </c:pt>
                <c:pt idx="546">
                  <c:v>41821</c:v>
                </c:pt>
                <c:pt idx="547">
                  <c:v>41852</c:v>
                </c:pt>
                <c:pt idx="548">
                  <c:v>41883</c:v>
                </c:pt>
                <c:pt idx="549">
                  <c:v>41913</c:v>
                </c:pt>
                <c:pt idx="550">
                  <c:v>41944</c:v>
                </c:pt>
                <c:pt idx="551">
                  <c:v>41974</c:v>
                </c:pt>
                <c:pt idx="552">
                  <c:v>42005</c:v>
                </c:pt>
                <c:pt idx="553">
                  <c:v>42036</c:v>
                </c:pt>
                <c:pt idx="554">
                  <c:v>42064</c:v>
                </c:pt>
                <c:pt idx="555">
                  <c:v>42095</c:v>
                </c:pt>
                <c:pt idx="556">
                  <c:v>42125</c:v>
                </c:pt>
                <c:pt idx="557">
                  <c:v>42156</c:v>
                </c:pt>
                <c:pt idx="558">
                  <c:v>42186</c:v>
                </c:pt>
                <c:pt idx="559">
                  <c:v>42217</c:v>
                </c:pt>
                <c:pt idx="560">
                  <c:v>42248</c:v>
                </c:pt>
                <c:pt idx="561">
                  <c:v>42278</c:v>
                </c:pt>
                <c:pt idx="562">
                  <c:v>42309</c:v>
                </c:pt>
                <c:pt idx="563">
                  <c:v>42339</c:v>
                </c:pt>
                <c:pt idx="564">
                  <c:v>42370</c:v>
                </c:pt>
                <c:pt idx="565">
                  <c:v>42401</c:v>
                </c:pt>
                <c:pt idx="566">
                  <c:v>42430</c:v>
                </c:pt>
                <c:pt idx="567">
                  <c:v>42461</c:v>
                </c:pt>
                <c:pt idx="568">
                  <c:v>42491</c:v>
                </c:pt>
                <c:pt idx="569">
                  <c:v>42522</c:v>
                </c:pt>
                <c:pt idx="570">
                  <c:v>42552</c:v>
                </c:pt>
                <c:pt idx="571">
                  <c:v>42583</c:v>
                </c:pt>
                <c:pt idx="572">
                  <c:v>42614</c:v>
                </c:pt>
                <c:pt idx="573">
                  <c:v>42644</c:v>
                </c:pt>
                <c:pt idx="574">
                  <c:v>42675</c:v>
                </c:pt>
                <c:pt idx="575">
                  <c:v>42705</c:v>
                </c:pt>
                <c:pt idx="576">
                  <c:v>42736</c:v>
                </c:pt>
                <c:pt idx="577">
                  <c:v>42767</c:v>
                </c:pt>
                <c:pt idx="578">
                  <c:v>42795</c:v>
                </c:pt>
                <c:pt idx="579">
                  <c:v>42826</c:v>
                </c:pt>
                <c:pt idx="580">
                  <c:v>42856</c:v>
                </c:pt>
                <c:pt idx="581">
                  <c:v>42887</c:v>
                </c:pt>
                <c:pt idx="582">
                  <c:v>42917</c:v>
                </c:pt>
                <c:pt idx="583">
                  <c:v>42948</c:v>
                </c:pt>
                <c:pt idx="584">
                  <c:v>42979</c:v>
                </c:pt>
                <c:pt idx="585">
                  <c:v>43009</c:v>
                </c:pt>
                <c:pt idx="586">
                  <c:v>43040</c:v>
                </c:pt>
                <c:pt idx="587">
                  <c:v>43070</c:v>
                </c:pt>
                <c:pt idx="588">
                  <c:v>43101</c:v>
                </c:pt>
                <c:pt idx="589">
                  <c:v>43132</c:v>
                </c:pt>
                <c:pt idx="590">
                  <c:v>43160</c:v>
                </c:pt>
                <c:pt idx="591">
                  <c:v>43191</c:v>
                </c:pt>
                <c:pt idx="592">
                  <c:v>43221</c:v>
                </c:pt>
                <c:pt idx="593">
                  <c:v>43252</c:v>
                </c:pt>
                <c:pt idx="594">
                  <c:v>43282</c:v>
                </c:pt>
                <c:pt idx="595">
                  <c:v>43313</c:v>
                </c:pt>
                <c:pt idx="596">
                  <c:v>43344</c:v>
                </c:pt>
                <c:pt idx="597">
                  <c:v>43374</c:v>
                </c:pt>
                <c:pt idx="598">
                  <c:v>43405</c:v>
                </c:pt>
                <c:pt idx="599">
                  <c:v>43435</c:v>
                </c:pt>
                <c:pt idx="600">
                  <c:v>43466</c:v>
                </c:pt>
              </c:numCache>
            </c:numRef>
          </c:cat>
          <c:val>
            <c:numRef>
              <c:f>Sheet1!$C$2:$C$602</c:f>
              <c:numCache>
                <c:formatCode>General</c:formatCode>
                <c:ptCount val="601"/>
                <c:pt idx="3">
                  <c:v>6.2146892659999997</c:v>
                </c:pt>
                <c:pt idx="4">
                  <c:v>6.2146892659999997</c:v>
                </c:pt>
                <c:pt idx="5">
                  <c:v>6.2146892659999997</c:v>
                </c:pt>
                <c:pt idx="6">
                  <c:v>3.8251366120000001</c:v>
                </c:pt>
                <c:pt idx="7">
                  <c:v>3.8251366120000001</c:v>
                </c:pt>
                <c:pt idx="8">
                  <c:v>3.8251366120000001</c:v>
                </c:pt>
                <c:pt idx="9">
                  <c:v>5.4945054950000003</c:v>
                </c:pt>
                <c:pt idx="10">
                  <c:v>5.4945054950000003</c:v>
                </c:pt>
                <c:pt idx="11">
                  <c:v>5.4945054950000003</c:v>
                </c:pt>
                <c:pt idx="12">
                  <c:v>4.324324324</c:v>
                </c:pt>
                <c:pt idx="13">
                  <c:v>4.324324324</c:v>
                </c:pt>
                <c:pt idx="14">
                  <c:v>4.324324324</c:v>
                </c:pt>
                <c:pt idx="15">
                  <c:v>4.255319149</c:v>
                </c:pt>
                <c:pt idx="16">
                  <c:v>4.255319149</c:v>
                </c:pt>
                <c:pt idx="17">
                  <c:v>4.255319149</c:v>
                </c:pt>
                <c:pt idx="18">
                  <c:v>7.8947368420000004</c:v>
                </c:pt>
                <c:pt idx="19">
                  <c:v>7.8947368420000004</c:v>
                </c:pt>
                <c:pt idx="20">
                  <c:v>7.8947368420000004</c:v>
                </c:pt>
                <c:pt idx="21">
                  <c:v>6.7708333329999997</c:v>
                </c:pt>
                <c:pt idx="22">
                  <c:v>6.7708333329999997</c:v>
                </c:pt>
                <c:pt idx="23">
                  <c:v>6.7708333329999997</c:v>
                </c:pt>
                <c:pt idx="24">
                  <c:v>8.8082901549999999</c:v>
                </c:pt>
                <c:pt idx="25">
                  <c:v>8.8082901549999999</c:v>
                </c:pt>
                <c:pt idx="26">
                  <c:v>8.8082901549999999</c:v>
                </c:pt>
                <c:pt idx="27">
                  <c:v>10.204081629999999</c:v>
                </c:pt>
                <c:pt idx="28">
                  <c:v>10.204081629999999</c:v>
                </c:pt>
                <c:pt idx="29">
                  <c:v>10.204081629999999</c:v>
                </c:pt>
                <c:pt idx="30">
                  <c:v>11.70731707</c:v>
                </c:pt>
                <c:pt idx="31">
                  <c:v>11.70731707</c:v>
                </c:pt>
                <c:pt idx="32">
                  <c:v>11.70731707</c:v>
                </c:pt>
                <c:pt idx="33">
                  <c:v>16.585365849999999</c:v>
                </c:pt>
                <c:pt idx="34">
                  <c:v>16.585365849999999</c:v>
                </c:pt>
                <c:pt idx="35">
                  <c:v>16.585365849999999</c:v>
                </c:pt>
                <c:pt idx="36">
                  <c:v>20.952380949999998</c:v>
                </c:pt>
                <c:pt idx="37">
                  <c:v>20.952380949999998</c:v>
                </c:pt>
                <c:pt idx="38">
                  <c:v>20.952380949999998</c:v>
                </c:pt>
                <c:pt idx="39">
                  <c:v>28.703703699999998</c:v>
                </c:pt>
                <c:pt idx="40">
                  <c:v>28.703703699999998</c:v>
                </c:pt>
                <c:pt idx="41">
                  <c:v>28.703703699999998</c:v>
                </c:pt>
                <c:pt idx="42">
                  <c:v>39.737991270000002</c:v>
                </c:pt>
                <c:pt idx="43">
                  <c:v>39.737991270000002</c:v>
                </c:pt>
                <c:pt idx="44">
                  <c:v>39.737991270000002</c:v>
                </c:pt>
                <c:pt idx="45">
                  <c:v>43.514644349999998</c:v>
                </c:pt>
                <c:pt idx="46">
                  <c:v>43.514644349999998</c:v>
                </c:pt>
                <c:pt idx="47">
                  <c:v>43.514644349999998</c:v>
                </c:pt>
                <c:pt idx="48">
                  <c:v>50.393700789999997</c:v>
                </c:pt>
                <c:pt idx="49">
                  <c:v>50.393700789999997</c:v>
                </c:pt>
                <c:pt idx="50">
                  <c:v>50.393700789999997</c:v>
                </c:pt>
                <c:pt idx="51">
                  <c:v>44.244604320000001</c:v>
                </c:pt>
                <c:pt idx="52">
                  <c:v>44.244604320000001</c:v>
                </c:pt>
                <c:pt idx="53">
                  <c:v>44.244604320000001</c:v>
                </c:pt>
                <c:pt idx="54">
                  <c:v>33.75</c:v>
                </c:pt>
                <c:pt idx="55">
                  <c:v>33.75</c:v>
                </c:pt>
                <c:pt idx="56">
                  <c:v>33.75</c:v>
                </c:pt>
                <c:pt idx="57">
                  <c:v>26.23906706</c:v>
                </c:pt>
                <c:pt idx="58">
                  <c:v>26.23906706</c:v>
                </c:pt>
                <c:pt idx="59">
                  <c:v>26.23906706</c:v>
                </c:pt>
                <c:pt idx="60">
                  <c:v>14.92146597</c:v>
                </c:pt>
                <c:pt idx="61">
                  <c:v>14.92146597</c:v>
                </c:pt>
                <c:pt idx="62">
                  <c:v>14.92146597</c:v>
                </c:pt>
                <c:pt idx="63">
                  <c:v>9.7256857859999997</c:v>
                </c:pt>
                <c:pt idx="64">
                  <c:v>9.7256857859999997</c:v>
                </c:pt>
                <c:pt idx="65">
                  <c:v>9.7256857859999997</c:v>
                </c:pt>
                <c:pt idx="66">
                  <c:v>3.7383177569999999</c:v>
                </c:pt>
                <c:pt idx="67">
                  <c:v>3.7383177569999999</c:v>
                </c:pt>
                <c:pt idx="68">
                  <c:v>3.7383177569999999</c:v>
                </c:pt>
                <c:pt idx="69">
                  <c:v>3.9260969979999998</c:v>
                </c:pt>
                <c:pt idx="70">
                  <c:v>3.9260969979999998</c:v>
                </c:pt>
                <c:pt idx="71">
                  <c:v>3.9260969979999998</c:v>
                </c:pt>
                <c:pt idx="72">
                  <c:v>2.9612756259999999</c:v>
                </c:pt>
                <c:pt idx="73">
                  <c:v>2.9612756259999999</c:v>
                </c:pt>
                <c:pt idx="74">
                  <c:v>2.9612756259999999</c:v>
                </c:pt>
                <c:pt idx="75">
                  <c:v>5.4545454549999999</c:v>
                </c:pt>
                <c:pt idx="76">
                  <c:v>5.4545454549999999</c:v>
                </c:pt>
                <c:pt idx="77">
                  <c:v>5.4545454549999999</c:v>
                </c:pt>
                <c:pt idx="78">
                  <c:v>7.6576576579999998</c:v>
                </c:pt>
                <c:pt idx="79">
                  <c:v>7.6576576579999998</c:v>
                </c:pt>
                <c:pt idx="80">
                  <c:v>7.6576576579999998</c:v>
                </c:pt>
                <c:pt idx="81">
                  <c:v>7.3333333329999997</c:v>
                </c:pt>
                <c:pt idx="82">
                  <c:v>7.3333333329999997</c:v>
                </c:pt>
                <c:pt idx="83">
                  <c:v>7.3333333329999997</c:v>
                </c:pt>
                <c:pt idx="84">
                  <c:v>9.0707964600000004</c:v>
                </c:pt>
                <c:pt idx="85">
                  <c:v>9.0707964600000004</c:v>
                </c:pt>
                <c:pt idx="86">
                  <c:v>9.0707964600000004</c:v>
                </c:pt>
                <c:pt idx="87">
                  <c:v>9.0517241380000009</c:v>
                </c:pt>
                <c:pt idx="88">
                  <c:v>9.0517241380000009</c:v>
                </c:pt>
                <c:pt idx="89">
                  <c:v>9.0517241380000009</c:v>
                </c:pt>
                <c:pt idx="90">
                  <c:v>8.3682008369999998</c:v>
                </c:pt>
                <c:pt idx="91">
                  <c:v>8.3682008369999998</c:v>
                </c:pt>
                <c:pt idx="92">
                  <c:v>8.3682008369999998</c:v>
                </c:pt>
                <c:pt idx="93">
                  <c:v>8.9026915110000004</c:v>
                </c:pt>
                <c:pt idx="94">
                  <c:v>8.9026915110000004</c:v>
                </c:pt>
                <c:pt idx="95">
                  <c:v>8.9026915110000004</c:v>
                </c:pt>
                <c:pt idx="96">
                  <c:v>7.5050709940000004</c:v>
                </c:pt>
                <c:pt idx="97">
                  <c:v>7.5050709940000004</c:v>
                </c:pt>
                <c:pt idx="98">
                  <c:v>7.5050709940000004</c:v>
                </c:pt>
                <c:pt idx="99">
                  <c:v>6.3241106719999998</c:v>
                </c:pt>
                <c:pt idx="100">
                  <c:v>6.3241106719999998</c:v>
                </c:pt>
                <c:pt idx="101">
                  <c:v>6.3241106719999998</c:v>
                </c:pt>
                <c:pt idx="102">
                  <c:v>6.9498069500000001</c:v>
                </c:pt>
                <c:pt idx="103">
                  <c:v>6.9498069500000001</c:v>
                </c:pt>
                <c:pt idx="104">
                  <c:v>6.9498069500000001</c:v>
                </c:pt>
                <c:pt idx="105">
                  <c:v>8.5551330799999992</c:v>
                </c:pt>
                <c:pt idx="106">
                  <c:v>8.5551330799999992</c:v>
                </c:pt>
                <c:pt idx="107">
                  <c:v>8.5551330799999992</c:v>
                </c:pt>
                <c:pt idx="108">
                  <c:v>10.18867925</c:v>
                </c:pt>
                <c:pt idx="109">
                  <c:v>10.18867925</c:v>
                </c:pt>
                <c:pt idx="110">
                  <c:v>10.18867925</c:v>
                </c:pt>
                <c:pt idx="111">
                  <c:v>13.754646839999999</c:v>
                </c:pt>
                <c:pt idx="112">
                  <c:v>13.754646839999999</c:v>
                </c:pt>
                <c:pt idx="113">
                  <c:v>13.754646839999999</c:v>
                </c:pt>
                <c:pt idx="114">
                  <c:v>18.231046930000002</c:v>
                </c:pt>
                <c:pt idx="115">
                  <c:v>18.231046930000002</c:v>
                </c:pt>
                <c:pt idx="116">
                  <c:v>18.231046930000002</c:v>
                </c:pt>
                <c:pt idx="117">
                  <c:v>22.767075309999999</c:v>
                </c:pt>
                <c:pt idx="118">
                  <c:v>22.767075309999999</c:v>
                </c:pt>
                <c:pt idx="119">
                  <c:v>22.767075309999999</c:v>
                </c:pt>
                <c:pt idx="120">
                  <c:v>26.36986301</c:v>
                </c:pt>
                <c:pt idx="121">
                  <c:v>26.36986301</c:v>
                </c:pt>
                <c:pt idx="122">
                  <c:v>26.36986301</c:v>
                </c:pt>
                <c:pt idx="123">
                  <c:v>29.90196078</c:v>
                </c:pt>
                <c:pt idx="124">
                  <c:v>29.90196078</c:v>
                </c:pt>
                <c:pt idx="125">
                  <c:v>29.90196078</c:v>
                </c:pt>
                <c:pt idx="126">
                  <c:v>30.687022899999999</c:v>
                </c:pt>
                <c:pt idx="127">
                  <c:v>30.687022899999999</c:v>
                </c:pt>
                <c:pt idx="128">
                  <c:v>30.687022899999999</c:v>
                </c:pt>
                <c:pt idx="129">
                  <c:v>30.2425107</c:v>
                </c:pt>
                <c:pt idx="130">
                  <c:v>30.2425107</c:v>
                </c:pt>
                <c:pt idx="131">
                  <c:v>30.2425107</c:v>
                </c:pt>
                <c:pt idx="132">
                  <c:v>28.590785910000001</c:v>
                </c:pt>
                <c:pt idx="133">
                  <c:v>28.590785910000001</c:v>
                </c:pt>
                <c:pt idx="134">
                  <c:v>28.590785910000001</c:v>
                </c:pt>
                <c:pt idx="135">
                  <c:v>24.150943399999999</c:v>
                </c:pt>
                <c:pt idx="136">
                  <c:v>24.150943399999999</c:v>
                </c:pt>
                <c:pt idx="137">
                  <c:v>24.150943399999999</c:v>
                </c:pt>
                <c:pt idx="138">
                  <c:v>19.976635510000001</c:v>
                </c:pt>
                <c:pt idx="139">
                  <c:v>19.976635510000001</c:v>
                </c:pt>
                <c:pt idx="140">
                  <c:v>19.976635510000001</c:v>
                </c:pt>
                <c:pt idx="141">
                  <c:v>12.705366919999999</c:v>
                </c:pt>
                <c:pt idx="142">
                  <c:v>12.705366919999999</c:v>
                </c:pt>
                <c:pt idx="143">
                  <c:v>12.705366919999999</c:v>
                </c:pt>
                <c:pt idx="144">
                  <c:v>8.6406743939999995</c:v>
                </c:pt>
                <c:pt idx="145">
                  <c:v>8.6406743939999995</c:v>
                </c:pt>
                <c:pt idx="146">
                  <c:v>8.6406743939999995</c:v>
                </c:pt>
                <c:pt idx="147">
                  <c:v>7.2948328269999996</c:v>
                </c:pt>
                <c:pt idx="148">
                  <c:v>7.2948328269999996</c:v>
                </c:pt>
                <c:pt idx="149">
                  <c:v>7.2948328269999996</c:v>
                </c:pt>
                <c:pt idx="150">
                  <c:v>4.7711781889999996</c:v>
                </c:pt>
                <c:pt idx="151">
                  <c:v>4.7711781889999996</c:v>
                </c:pt>
                <c:pt idx="152">
                  <c:v>4.7711781889999996</c:v>
                </c:pt>
                <c:pt idx="153">
                  <c:v>2.5267249760000001</c:v>
                </c:pt>
                <c:pt idx="154">
                  <c:v>2.5267249760000001</c:v>
                </c:pt>
                <c:pt idx="155">
                  <c:v>2.5267249760000001</c:v>
                </c:pt>
                <c:pt idx="156">
                  <c:v>-0.19398642099999999</c:v>
                </c:pt>
                <c:pt idx="157">
                  <c:v>-0.19398642099999999</c:v>
                </c:pt>
                <c:pt idx="158">
                  <c:v>-0.19398642099999999</c:v>
                </c:pt>
                <c:pt idx="159">
                  <c:v>1.416430595</c:v>
                </c:pt>
                <c:pt idx="160">
                  <c:v>1.416430595</c:v>
                </c:pt>
                <c:pt idx="161">
                  <c:v>1.416430595</c:v>
                </c:pt>
                <c:pt idx="162">
                  <c:v>2.3234200739999999</c:v>
                </c:pt>
                <c:pt idx="163">
                  <c:v>2.3234200739999999</c:v>
                </c:pt>
                <c:pt idx="164">
                  <c:v>2.3234200739999999</c:v>
                </c:pt>
                <c:pt idx="165">
                  <c:v>5.876777251</c:v>
                </c:pt>
                <c:pt idx="166">
                  <c:v>5.876777251</c:v>
                </c:pt>
                <c:pt idx="167">
                  <c:v>5.876777251</c:v>
                </c:pt>
                <c:pt idx="168">
                  <c:v>11.75898931</c:v>
                </c:pt>
                <c:pt idx="169">
                  <c:v>11.75898931</c:v>
                </c:pt>
                <c:pt idx="170">
                  <c:v>11.75898931</c:v>
                </c:pt>
                <c:pt idx="171">
                  <c:v>10.80074488</c:v>
                </c:pt>
                <c:pt idx="172">
                  <c:v>10.80074488</c:v>
                </c:pt>
                <c:pt idx="173">
                  <c:v>10.80074488</c:v>
                </c:pt>
                <c:pt idx="174">
                  <c:v>12.62488647</c:v>
                </c:pt>
                <c:pt idx="175">
                  <c:v>12.62488647</c:v>
                </c:pt>
                <c:pt idx="176">
                  <c:v>12.62488647</c:v>
                </c:pt>
                <c:pt idx="177">
                  <c:v>11.906893459999999</c:v>
                </c:pt>
                <c:pt idx="178">
                  <c:v>11.906893459999999</c:v>
                </c:pt>
                <c:pt idx="179">
                  <c:v>11.906893459999999</c:v>
                </c:pt>
                <c:pt idx="180">
                  <c:v>9.5652173909999991</c:v>
                </c:pt>
                <c:pt idx="181">
                  <c:v>9.5652173909999991</c:v>
                </c:pt>
                <c:pt idx="182">
                  <c:v>9.5652173909999991</c:v>
                </c:pt>
                <c:pt idx="183">
                  <c:v>9.2436974789999997</c:v>
                </c:pt>
                <c:pt idx="184">
                  <c:v>9.2436974789999997</c:v>
                </c:pt>
                <c:pt idx="185">
                  <c:v>9.2436974789999997</c:v>
                </c:pt>
                <c:pt idx="186">
                  <c:v>8.8709677419999995</c:v>
                </c:pt>
                <c:pt idx="187">
                  <c:v>8.8709677419999995</c:v>
                </c:pt>
                <c:pt idx="188">
                  <c:v>8.8709677419999995</c:v>
                </c:pt>
                <c:pt idx="189">
                  <c:v>9.6</c:v>
                </c:pt>
                <c:pt idx="190">
                  <c:v>9.6</c:v>
                </c:pt>
                <c:pt idx="191">
                  <c:v>9.6</c:v>
                </c:pt>
                <c:pt idx="192">
                  <c:v>8.7301587299999994</c:v>
                </c:pt>
                <c:pt idx="193">
                  <c:v>8.7301587299999994</c:v>
                </c:pt>
                <c:pt idx="194">
                  <c:v>8.7301587299999994</c:v>
                </c:pt>
                <c:pt idx="195">
                  <c:v>9.230769231</c:v>
                </c:pt>
                <c:pt idx="196">
                  <c:v>9.230769231</c:v>
                </c:pt>
                <c:pt idx="197">
                  <c:v>9.230769231</c:v>
                </c:pt>
                <c:pt idx="198">
                  <c:v>7.407407407</c:v>
                </c:pt>
                <c:pt idx="199">
                  <c:v>7.407407407</c:v>
                </c:pt>
                <c:pt idx="200">
                  <c:v>7.407407407</c:v>
                </c:pt>
                <c:pt idx="201">
                  <c:v>9.4890510950000007</c:v>
                </c:pt>
                <c:pt idx="202">
                  <c:v>9.4890510950000007</c:v>
                </c:pt>
                <c:pt idx="203">
                  <c:v>9.4890510950000007</c:v>
                </c:pt>
                <c:pt idx="204">
                  <c:v>11.678832119999999</c:v>
                </c:pt>
                <c:pt idx="205">
                  <c:v>11.678832119999999</c:v>
                </c:pt>
                <c:pt idx="206">
                  <c:v>11.678832119999999</c:v>
                </c:pt>
                <c:pt idx="207">
                  <c:v>12.676056340000001</c:v>
                </c:pt>
                <c:pt idx="208">
                  <c:v>12.676056340000001</c:v>
                </c:pt>
                <c:pt idx="209">
                  <c:v>12.676056340000001</c:v>
                </c:pt>
                <c:pt idx="210">
                  <c:v>15.17241379</c:v>
                </c:pt>
                <c:pt idx="211">
                  <c:v>15.17241379</c:v>
                </c:pt>
                <c:pt idx="212">
                  <c:v>15.17241379</c:v>
                </c:pt>
                <c:pt idx="213">
                  <c:v>14.66666667</c:v>
                </c:pt>
                <c:pt idx="214">
                  <c:v>14.66666667</c:v>
                </c:pt>
                <c:pt idx="215">
                  <c:v>14.66666667</c:v>
                </c:pt>
                <c:pt idx="216">
                  <c:v>15.686274510000001</c:v>
                </c:pt>
                <c:pt idx="217">
                  <c:v>15.686274510000001</c:v>
                </c:pt>
                <c:pt idx="218">
                  <c:v>15.686274510000001</c:v>
                </c:pt>
                <c:pt idx="219">
                  <c:v>15.625</c:v>
                </c:pt>
                <c:pt idx="220">
                  <c:v>15.625</c:v>
                </c:pt>
                <c:pt idx="221">
                  <c:v>15.625</c:v>
                </c:pt>
                <c:pt idx="222">
                  <c:v>16.167664670000001</c:v>
                </c:pt>
                <c:pt idx="223">
                  <c:v>16.167664670000001</c:v>
                </c:pt>
                <c:pt idx="224">
                  <c:v>16.167664670000001</c:v>
                </c:pt>
                <c:pt idx="225">
                  <c:v>19.470520019999999</c:v>
                </c:pt>
                <c:pt idx="226">
                  <c:v>19.470520019999999</c:v>
                </c:pt>
                <c:pt idx="227">
                  <c:v>19.470520019999999</c:v>
                </c:pt>
                <c:pt idx="228">
                  <c:v>20.966792590000001</c:v>
                </c:pt>
                <c:pt idx="229">
                  <c:v>20.966792590000001</c:v>
                </c:pt>
                <c:pt idx="230">
                  <c:v>20.966792590000001</c:v>
                </c:pt>
                <c:pt idx="231">
                  <c:v>22.726548940000001</c:v>
                </c:pt>
                <c:pt idx="232">
                  <c:v>22.726548940000001</c:v>
                </c:pt>
                <c:pt idx="233">
                  <c:v>22.726548940000001</c:v>
                </c:pt>
                <c:pt idx="234">
                  <c:v>32.588074779999999</c:v>
                </c:pt>
                <c:pt idx="235">
                  <c:v>32.588074779999999</c:v>
                </c:pt>
                <c:pt idx="236">
                  <c:v>32.588074779999999</c:v>
                </c:pt>
                <c:pt idx="237">
                  <c:v>32.867132869999999</c:v>
                </c:pt>
                <c:pt idx="238">
                  <c:v>32.867132869999999</c:v>
                </c:pt>
                <c:pt idx="239">
                  <c:v>32.867132869999999</c:v>
                </c:pt>
                <c:pt idx="240">
                  <c:v>30.201342279999999</c:v>
                </c:pt>
                <c:pt idx="241">
                  <c:v>30.201342279999999</c:v>
                </c:pt>
                <c:pt idx="242">
                  <c:v>30.201342279999999</c:v>
                </c:pt>
                <c:pt idx="243">
                  <c:v>27.21518987</c:v>
                </c:pt>
                <c:pt idx="244">
                  <c:v>27.21518987</c:v>
                </c:pt>
                <c:pt idx="245">
                  <c:v>27.21518987</c:v>
                </c:pt>
                <c:pt idx="246">
                  <c:v>16.201117320000002</c:v>
                </c:pt>
                <c:pt idx="247">
                  <c:v>16.201117320000002</c:v>
                </c:pt>
                <c:pt idx="248">
                  <c:v>16.201117320000002</c:v>
                </c:pt>
                <c:pt idx="249">
                  <c:v>7.3684210529999996</c:v>
                </c:pt>
                <c:pt idx="250">
                  <c:v>7.3684210529999996</c:v>
                </c:pt>
                <c:pt idx="251">
                  <c:v>7.3684210529999996</c:v>
                </c:pt>
                <c:pt idx="252">
                  <c:v>2.8872146449999998</c:v>
                </c:pt>
                <c:pt idx="253">
                  <c:v>2.8872146449999998</c:v>
                </c:pt>
                <c:pt idx="254">
                  <c:v>2.8872146449999998</c:v>
                </c:pt>
                <c:pt idx="255">
                  <c:v>-1.5887660400000001</c:v>
                </c:pt>
                <c:pt idx="256">
                  <c:v>-1.5887660400000001</c:v>
                </c:pt>
                <c:pt idx="257">
                  <c:v>-1.5887660400000001</c:v>
                </c:pt>
                <c:pt idx="258">
                  <c:v>-3.1750901140000001</c:v>
                </c:pt>
                <c:pt idx="259">
                  <c:v>-3.1750901140000001</c:v>
                </c:pt>
                <c:pt idx="260">
                  <c:v>-3.1750901140000001</c:v>
                </c:pt>
                <c:pt idx="261">
                  <c:v>-2.742752136</c:v>
                </c:pt>
                <c:pt idx="262">
                  <c:v>-2.742752136</c:v>
                </c:pt>
                <c:pt idx="263">
                  <c:v>-2.742752136</c:v>
                </c:pt>
                <c:pt idx="264">
                  <c:v>-1.9980019979999999</c:v>
                </c:pt>
                <c:pt idx="265">
                  <c:v>-1.9980019979999999</c:v>
                </c:pt>
                <c:pt idx="266">
                  <c:v>-1.9980019979999999</c:v>
                </c:pt>
                <c:pt idx="267">
                  <c:v>-1.512096774</c:v>
                </c:pt>
                <c:pt idx="268">
                  <c:v>-1.512096774</c:v>
                </c:pt>
                <c:pt idx="269">
                  <c:v>-1.512096774</c:v>
                </c:pt>
                <c:pt idx="270">
                  <c:v>-1.386138614</c:v>
                </c:pt>
                <c:pt idx="271">
                  <c:v>-1.386138614</c:v>
                </c:pt>
                <c:pt idx="272">
                  <c:v>-1.386138614</c:v>
                </c:pt>
                <c:pt idx="273">
                  <c:v>-0.80402010099999999</c:v>
                </c:pt>
                <c:pt idx="274">
                  <c:v>-0.80402010099999999</c:v>
                </c:pt>
                <c:pt idx="275">
                  <c:v>-0.80402010099999999</c:v>
                </c:pt>
                <c:pt idx="276">
                  <c:v>-1.0193679920000001</c:v>
                </c:pt>
                <c:pt idx="277">
                  <c:v>-1.0193679920000001</c:v>
                </c:pt>
                <c:pt idx="278">
                  <c:v>-1.0193679920000001</c:v>
                </c:pt>
                <c:pt idx="279">
                  <c:v>-2.968270215</c:v>
                </c:pt>
                <c:pt idx="280">
                  <c:v>-2.968270215</c:v>
                </c:pt>
                <c:pt idx="281">
                  <c:v>-2.968270215</c:v>
                </c:pt>
                <c:pt idx="282">
                  <c:v>-4.5385080139999996</c:v>
                </c:pt>
                <c:pt idx="283">
                  <c:v>-4.5385080139999996</c:v>
                </c:pt>
                <c:pt idx="284">
                  <c:v>-4.5385080139999996</c:v>
                </c:pt>
                <c:pt idx="285">
                  <c:v>-7.3513193640000001</c:v>
                </c:pt>
                <c:pt idx="286">
                  <c:v>-7.3513193640000001</c:v>
                </c:pt>
                <c:pt idx="287">
                  <c:v>-7.3513193640000001</c:v>
                </c:pt>
                <c:pt idx="288">
                  <c:v>-5.3446709739999996</c:v>
                </c:pt>
                <c:pt idx="289">
                  <c:v>-5.3446709739999996</c:v>
                </c:pt>
                <c:pt idx="290">
                  <c:v>-5.3446709739999996</c:v>
                </c:pt>
                <c:pt idx="291">
                  <c:v>-2.261553589</c:v>
                </c:pt>
                <c:pt idx="292">
                  <c:v>-2.261553589</c:v>
                </c:pt>
                <c:pt idx="293">
                  <c:v>-2.261553589</c:v>
                </c:pt>
                <c:pt idx="294">
                  <c:v>-0.49019607799999998</c:v>
                </c:pt>
                <c:pt idx="295">
                  <c:v>-0.49019607799999998</c:v>
                </c:pt>
                <c:pt idx="296">
                  <c:v>-0.49019607799999998</c:v>
                </c:pt>
                <c:pt idx="297">
                  <c:v>1.529051988</c:v>
                </c:pt>
                <c:pt idx="298">
                  <c:v>1.529051988</c:v>
                </c:pt>
                <c:pt idx="299">
                  <c:v>1.529051988</c:v>
                </c:pt>
                <c:pt idx="300">
                  <c:v>2.1298174439999999</c:v>
                </c:pt>
                <c:pt idx="301">
                  <c:v>2.1298174439999999</c:v>
                </c:pt>
                <c:pt idx="302">
                  <c:v>2.1298174439999999</c:v>
                </c:pt>
                <c:pt idx="303">
                  <c:v>2.7162977869999998</c:v>
                </c:pt>
                <c:pt idx="304">
                  <c:v>2.7162977869999998</c:v>
                </c:pt>
                <c:pt idx="305">
                  <c:v>2.7162977869999998</c:v>
                </c:pt>
                <c:pt idx="306">
                  <c:v>2.2660098519999998</c:v>
                </c:pt>
                <c:pt idx="307">
                  <c:v>2.2660098519999998</c:v>
                </c:pt>
                <c:pt idx="308">
                  <c:v>2.2660098519999998</c:v>
                </c:pt>
                <c:pt idx="309">
                  <c:v>3.514056225</c:v>
                </c:pt>
                <c:pt idx="310">
                  <c:v>3.514056225</c:v>
                </c:pt>
                <c:pt idx="311">
                  <c:v>3.514056225</c:v>
                </c:pt>
                <c:pt idx="312">
                  <c:v>1.489572989</c:v>
                </c:pt>
                <c:pt idx="313">
                  <c:v>1.489572989</c:v>
                </c:pt>
                <c:pt idx="314">
                  <c:v>1.489572989</c:v>
                </c:pt>
                <c:pt idx="315">
                  <c:v>1.1753183149999999</c:v>
                </c:pt>
                <c:pt idx="316">
                  <c:v>1.1753183149999999</c:v>
                </c:pt>
                <c:pt idx="317">
                  <c:v>1.1753183149999999</c:v>
                </c:pt>
                <c:pt idx="318">
                  <c:v>0.38535645499999999</c:v>
                </c:pt>
                <c:pt idx="319">
                  <c:v>0.38535645499999999</c:v>
                </c:pt>
                <c:pt idx="320">
                  <c:v>0.38535645499999999</c:v>
                </c:pt>
                <c:pt idx="321">
                  <c:v>-0.29097963100000002</c:v>
                </c:pt>
                <c:pt idx="322">
                  <c:v>-0.29097963100000002</c:v>
                </c:pt>
                <c:pt idx="323">
                  <c:v>-0.29097963100000002</c:v>
                </c:pt>
                <c:pt idx="324">
                  <c:v>2.0547945209999998</c:v>
                </c:pt>
                <c:pt idx="325">
                  <c:v>2.0547945209999998</c:v>
                </c:pt>
                <c:pt idx="326">
                  <c:v>2.0547945209999998</c:v>
                </c:pt>
                <c:pt idx="327">
                  <c:v>1.0648596319999999</c:v>
                </c:pt>
                <c:pt idx="328">
                  <c:v>1.0648596319999999</c:v>
                </c:pt>
                <c:pt idx="329">
                  <c:v>1.0648596319999999</c:v>
                </c:pt>
                <c:pt idx="330">
                  <c:v>4.1266794630000003</c:v>
                </c:pt>
                <c:pt idx="331">
                  <c:v>4.1266794630000003</c:v>
                </c:pt>
                <c:pt idx="332">
                  <c:v>4.1266794630000003</c:v>
                </c:pt>
                <c:pt idx="333">
                  <c:v>7.3929961090000003</c:v>
                </c:pt>
                <c:pt idx="334">
                  <c:v>7.3929961090000003</c:v>
                </c:pt>
                <c:pt idx="335">
                  <c:v>7.3929961090000003</c:v>
                </c:pt>
                <c:pt idx="336">
                  <c:v>7.2866730579999999</c:v>
                </c:pt>
                <c:pt idx="337">
                  <c:v>7.2866730579999999</c:v>
                </c:pt>
                <c:pt idx="338">
                  <c:v>7.2866730579999999</c:v>
                </c:pt>
                <c:pt idx="339">
                  <c:v>9.38697318</c:v>
                </c:pt>
                <c:pt idx="340">
                  <c:v>9.38697318</c:v>
                </c:pt>
                <c:pt idx="341">
                  <c:v>9.38697318</c:v>
                </c:pt>
                <c:pt idx="342">
                  <c:v>10.59907834</c:v>
                </c:pt>
                <c:pt idx="343">
                  <c:v>10.59907834</c:v>
                </c:pt>
                <c:pt idx="344">
                  <c:v>10.59907834</c:v>
                </c:pt>
                <c:pt idx="345">
                  <c:v>7.8804347830000001</c:v>
                </c:pt>
                <c:pt idx="346">
                  <c:v>7.8804347830000001</c:v>
                </c:pt>
                <c:pt idx="347">
                  <c:v>7.8804347830000001</c:v>
                </c:pt>
                <c:pt idx="348">
                  <c:v>9.1152815010000001</c:v>
                </c:pt>
                <c:pt idx="349">
                  <c:v>9.1152815010000001</c:v>
                </c:pt>
                <c:pt idx="350">
                  <c:v>9.1152815010000001</c:v>
                </c:pt>
                <c:pt idx="351">
                  <c:v>12.609457089999999</c:v>
                </c:pt>
                <c:pt idx="352">
                  <c:v>12.609457089999999</c:v>
                </c:pt>
                <c:pt idx="353">
                  <c:v>12.609457089999999</c:v>
                </c:pt>
                <c:pt idx="354">
                  <c:v>11.83333333</c:v>
                </c:pt>
                <c:pt idx="355">
                  <c:v>11.83333333</c:v>
                </c:pt>
                <c:pt idx="356">
                  <c:v>11.83333333</c:v>
                </c:pt>
                <c:pt idx="357">
                  <c:v>12.17464316</c:v>
                </c:pt>
                <c:pt idx="358">
                  <c:v>12.17464316</c:v>
                </c:pt>
                <c:pt idx="359">
                  <c:v>12.17464316</c:v>
                </c:pt>
                <c:pt idx="360">
                  <c:v>10.073710070000001</c:v>
                </c:pt>
                <c:pt idx="361">
                  <c:v>10.073710070000001</c:v>
                </c:pt>
                <c:pt idx="362">
                  <c:v>10.073710070000001</c:v>
                </c:pt>
                <c:pt idx="363">
                  <c:v>8.9424572320000006</c:v>
                </c:pt>
                <c:pt idx="364">
                  <c:v>8.9424572320000006</c:v>
                </c:pt>
                <c:pt idx="365">
                  <c:v>8.9424572320000006</c:v>
                </c:pt>
                <c:pt idx="366">
                  <c:v>10.50670641</c:v>
                </c:pt>
                <c:pt idx="367">
                  <c:v>10.50670641</c:v>
                </c:pt>
                <c:pt idx="368">
                  <c:v>10.50670641</c:v>
                </c:pt>
                <c:pt idx="369">
                  <c:v>13.847305390000001</c:v>
                </c:pt>
                <c:pt idx="370">
                  <c:v>13.847305390000001</c:v>
                </c:pt>
                <c:pt idx="371">
                  <c:v>13.847305390000001</c:v>
                </c:pt>
                <c:pt idx="372">
                  <c:v>16.071428569999998</c:v>
                </c:pt>
                <c:pt idx="373">
                  <c:v>16.071428569999998</c:v>
                </c:pt>
                <c:pt idx="374">
                  <c:v>16.071428569999998</c:v>
                </c:pt>
                <c:pt idx="375">
                  <c:v>17.416131329999999</c:v>
                </c:pt>
                <c:pt idx="376">
                  <c:v>17.416131329999999</c:v>
                </c:pt>
                <c:pt idx="377">
                  <c:v>17.416131329999999</c:v>
                </c:pt>
                <c:pt idx="378">
                  <c:v>13.01416049</c:v>
                </c:pt>
                <c:pt idx="379">
                  <c:v>13.01416049</c:v>
                </c:pt>
                <c:pt idx="380">
                  <c:v>13.01416049</c:v>
                </c:pt>
                <c:pt idx="381">
                  <c:v>13.477975020000001</c:v>
                </c:pt>
                <c:pt idx="382">
                  <c:v>13.477975020000001</c:v>
                </c:pt>
                <c:pt idx="383">
                  <c:v>13.477975020000001</c:v>
                </c:pt>
                <c:pt idx="384">
                  <c:v>10.06410256</c:v>
                </c:pt>
                <c:pt idx="385">
                  <c:v>10.06410256</c:v>
                </c:pt>
                <c:pt idx="386">
                  <c:v>10.06410256</c:v>
                </c:pt>
                <c:pt idx="387">
                  <c:v>8.1458966569999998</c:v>
                </c:pt>
                <c:pt idx="388">
                  <c:v>8.1458966569999998</c:v>
                </c:pt>
                <c:pt idx="389">
                  <c:v>8.1458966569999998</c:v>
                </c:pt>
                <c:pt idx="390">
                  <c:v>9.9642004770000003</c:v>
                </c:pt>
                <c:pt idx="391">
                  <c:v>9.9642004770000003</c:v>
                </c:pt>
                <c:pt idx="392">
                  <c:v>9.9642004770000003</c:v>
                </c:pt>
                <c:pt idx="393">
                  <c:v>4.634994206</c:v>
                </c:pt>
                <c:pt idx="394">
                  <c:v>4.634994206</c:v>
                </c:pt>
                <c:pt idx="395">
                  <c:v>4.634994206</c:v>
                </c:pt>
                <c:pt idx="396">
                  <c:v>4.8179965060000001</c:v>
                </c:pt>
                <c:pt idx="397">
                  <c:v>8.6196854980000008</c:v>
                </c:pt>
                <c:pt idx="398">
                  <c:v>12.42137449</c:v>
                </c:pt>
                <c:pt idx="399">
                  <c:v>9.9710511519999994</c:v>
                </c:pt>
                <c:pt idx="400">
                  <c:v>12.801573919999999</c:v>
                </c:pt>
                <c:pt idx="401">
                  <c:v>17.414277680000001</c:v>
                </c:pt>
                <c:pt idx="402">
                  <c:v>14.247693979999999</c:v>
                </c:pt>
                <c:pt idx="403">
                  <c:v>16.77753663</c:v>
                </c:pt>
                <c:pt idx="404">
                  <c:v>19.610960389999999</c:v>
                </c:pt>
                <c:pt idx="405">
                  <c:v>22.990863789999999</c:v>
                </c:pt>
                <c:pt idx="406">
                  <c:v>24.230066449999999</c:v>
                </c:pt>
                <c:pt idx="407">
                  <c:v>28.360741969999999</c:v>
                </c:pt>
                <c:pt idx="408">
                  <c:v>27.875647669999999</c:v>
                </c:pt>
                <c:pt idx="409">
                  <c:v>22.1</c:v>
                </c:pt>
                <c:pt idx="410">
                  <c:v>20.48309179</c:v>
                </c:pt>
                <c:pt idx="411">
                  <c:v>21.734985699999999</c:v>
                </c:pt>
                <c:pt idx="412">
                  <c:v>17.843866169999998</c:v>
                </c:pt>
                <c:pt idx="413">
                  <c:v>13.48214286</c:v>
                </c:pt>
                <c:pt idx="414">
                  <c:v>14.526129320000001</c:v>
                </c:pt>
                <c:pt idx="415">
                  <c:v>14.03812825</c:v>
                </c:pt>
                <c:pt idx="416">
                  <c:v>10.998307949999999</c:v>
                </c:pt>
                <c:pt idx="417">
                  <c:v>12.0906801</c:v>
                </c:pt>
                <c:pt idx="418">
                  <c:v>9.7256857859999997</c:v>
                </c:pt>
                <c:pt idx="419">
                  <c:v>8.2864038620000002</c:v>
                </c:pt>
                <c:pt idx="420">
                  <c:v>9.7244732579999997</c:v>
                </c:pt>
                <c:pt idx="421">
                  <c:v>9.8280098280000008</c:v>
                </c:pt>
                <c:pt idx="422">
                  <c:v>7.7786688049999997</c:v>
                </c:pt>
                <c:pt idx="423">
                  <c:v>10.023492559999999</c:v>
                </c:pt>
                <c:pt idx="424">
                  <c:v>12.145110409999999</c:v>
                </c:pt>
                <c:pt idx="425">
                  <c:v>13.847364280000001</c:v>
                </c:pt>
                <c:pt idx="426">
                  <c:v>14.30781129</c:v>
                </c:pt>
                <c:pt idx="427">
                  <c:v>13.60182371</c:v>
                </c:pt>
                <c:pt idx="428">
                  <c:v>13.7195122</c:v>
                </c:pt>
                <c:pt idx="429">
                  <c:v>12.58426966</c:v>
                </c:pt>
                <c:pt idx="430">
                  <c:v>13.712121209999999</c:v>
                </c:pt>
                <c:pt idx="431">
                  <c:v>10.69836553</c:v>
                </c:pt>
                <c:pt idx="432">
                  <c:v>9.9704579190100944</c:v>
                </c:pt>
                <c:pt idx="433">
                  <c:v>10.929822244985937</c:v>
                </c:pt>
                <c:pt idx="434">
                  <c:v>11.590247907259926</c:v>
                </c:pt>
                <c:pt idx="435">
                  <c:v>8.263182350878628</c:v>
                </c:pt>
                <c:pt idx="436">
                  <c:v>8.1173941544628381</c:v>
                </c:pt>
                <c:pt idx="437">
                  <c:v>7.0927939443327368</c:v>
                </c:pt>
                <c:pt idx="438">
                  <c:v>6.1966870078283689</c:v>
                </c:pt>
                <c:pt idx="439">
                  <c:v>5.4159634527356078</c:v>
                </c:pt>
                <c:pt idx="440">
                  <c:v>5.4634944487724875</c:v>
                </c:pt>
                <c:pt idx="441">
                  <c:v>4.4821114961390824</c:v>
                </c:pt>
                <c:pt idx="442">
                  <c:v>4.9326951648539712</c:v>
                </c:pt>
                <c:pt idx="443">
                  <c:v>6.2856288309407402</c:v>
                </c:pt>
                <c:pt idx="444">
                  <c:v>6.1983062679999996</c:v>
                </c:pt>
                <c:pt idx="445">
                  <c:v>6.4741099640000002</c:v>
                </c:pt>
                <c:pt idx="446">
                  <c:v>6.4641021109999999</c:v>
                </c:pt>
                <c:pt idx="447">
                  <c:v>7.2532623520000001</c:v>
                </c:pt>
                <c:pt idx="448">
                  <c:v>7.1195751559999998</c:v>
                </c:pt>
                <c:pt idx="449">
                  <c:v>7.2828290000000004</c:v>
                </c:pt>
                <c:pt idx="450">
                  <c:v>7.4431747870000002</c:v>
                </c:pt>
                <c:pt idx="451">
                  <c:v>7.9064439100000001</c:v>
                </c:pt>
                <c:pt idx="452">
                  <c:v>8.5152860700000002</c:v>
                </c:pt>
                <c:pt idx="453">
                  <c:v>9.3697778940000003</c:v>
                </c:pt>
                <c:pt idx="454">
                  <c:v>9.6067094619999995</c:v>
                </c:pt>
                <c:pt idx="455">
                  <c:v>10.36774855</c:v>
                </c:pt>
                <c:pt idx="456">
                  <c:v>10.49448742</c:v>
                </c:pt>
                <c:pt idx="457">
                  <c:v>10.628295100000001</c:v>
                </c:pt>
                <c:pt idx="458">
                  <c:v>10.58985848</c:v>
                </c:pt>
                <c:pt idx="459">
                  <c:v>10.42219012</c:v>
                </c:pt>
                <c:pt idx="460">
                  <c:v>10.63866692</c:v>
                </c:pt>
                <c:pt idx="461">
                  <c:v>10.80006004</c:v>
                </c:pt>
                <c:pt idx="462">
                  <c:v>10.601495290000001</c:v>
                </c:pt>
                <c:pt idx="463">
                  <c:v>10.316993180000001</c:v>
                </c:pt>
                <c:pt idx="464">
                  <c:v>10.011633310000001</c:v>
                </c:pt>
                <c:pt idx="465">
                  <c:v>9.1160031769999996</c:v>
                </c:pt>
                <c:pt idx="466">
                  <c:v>8.5000121449999995</c:v>
                </c:pt>
                <c:pt idx="467">
                  <c:v>6.9983724980000002</c:v>
                </c:pt>
                <c:pt idx="468">
                  <c:v>5.105115165</c:v>
                </c:pt>
                <c:pt idx="469">
                  <c:v>3.9058718240000001</c:v>
                </c:pt>
                <c:pt idx="470">
                  <c:v>2.3558061239999999</c:v>
                </c:pt>
                <c:pt idx="471">
                  <c:v>0.49669977399999998</c:v>
                </c:pt>
                <c:pt idx="472">
                  <c:v>-3.4194502000000002E-2</c:v>
                </c:pt>
                <c:pt idx="473">
                  <c:v>-2.424209592</c:v>
                </c:pt>
                <c:pt idx="474">
                  <c:v>-4.6879964220000003</c:v>
                </c:pt>
                <c:pt idx="475">
                  <c:v>-7.2151404939999999</c:v>
                </c:pt>
                <c:pt idx="476">
                  <c:v>-9.6680545440000003</c:v>
                </c:pt>
                <c:pt idx="477">
                  <c:v>-11.29376624</c:v>
                </c:pt>
                <c:pt idx="478">
                  <c:v>-13.74340454</c:v>
                </c:pt>
                <c:pt idx="479">
                  <c:v>-14.92612913</c:v>
                </c:pt>
                <c:pt idx="480">
                  <c:v>-15.366270310000001</c:v>
                </c:pt>
                <c:pt idx="481">
                  <c:v>-15.618711319999999</c:v>
                </c:pt>
                <c:pt idx="482">
                  <c:v>-15.528132980000001</c:v>
                </c:pt>
                <c:pt idx="483">
                  <c:v>-14.90363458</c:v>
                </c:pt>
                <c:pt idx="484">
                  <c:v>-14.252606009999999</c:v>
                </c:pt>
                <c:pt idx="485">
                  <c:v>-12.247434459999999</c:v>
                </c:pt>
                <c:pt idx="486">
                  <c:v>-9.6871822410000004</c:v>
                </c:pt>
                <c:pt idx="487">
                  <c:v>-6.8526750710000002</c:v>
                </c:pt>
                <c:pt idx="488">
                  <c:v>-3.6967079539999999</c:v>
                </c:pt>
                <c:pt idx="489">
                  <c:v>-1.0418770509999999</c:v>
                </c:pt>
                <c:pt idx="490">
                  <c:v>2.1653596309999998</c:v>
                </c:pt>
                <c:pt idx="491">
                  <c:v>4.4282049030000001</c:v>
                </c:pt>
                <c:pt idx="492">
                  <c:v>6.5094133080000001</c:v>
                </c:pt>
                <c:pt idx="493">
                  <c:v>8.0237464569999997</c:v>
                </c:pt>
                <c:pt idx="494">
                  <c:v>8.6923685749999997</c:v>
                </c:pt>
                <c:pt idx="495">
                  <c:v>9.0956296139999999</c:v>
                </c:pt>
                <c:pt idx="496">
                  <c:v>8.1272759049999994</c:v>
                </c:pt>
                <c:pt idx="497">
                  <c:v>7.6005238579999999</c:v>
                </c:pt>
                <c:pt idx="498">
                  <c:v>6.7747916769999996</c:v>
                </c:pt>
                <c:pt idx="499">
                  <c:v>5.7260292440000002</c:v>
                </c:pt>
                <c:pt idx="500">
                  <c:v>4.6325687999999996</c:v>
                </c:pt>
                <c:pt idx="501">
                  <c:v>2.7759197269999998</c:v>
                </c:pt>
                <c:pt idx="502">
                  <c:v>1.2138700840000001</c:v>
                </c:pt>
                <c:pt idx="503">
                  <c:v>0.369530197</c:v>
                </c:pt>
                <c:pt idx="504">
                  <c:v>-0.100728865</c:v>
                </c:pt>
                <c:pt idx="505">
                  <c:v>-0.87708751799999995</c:v>
                </c:pt>
                <c:pt idx="506">
                  <c:v>-1.3279962169999999</c:v>
                </c:pt>
                <c:pt idx="507">
                  <c:v>-1.0644314850000001</c:v>
                </c:pt>
                <c:pt idx="508">
                  <c:v>-1.976172864</c:v>
                </c:pt>
                <c:pt idx="509">
                  <c:v>-2.2923066209999998</c:v>
                </c:pt>
                <c:pt idx="510">
                  <c:v>-2.0534821170000002</c:v>
                </c:pt>
                <c:pt idx="511">
                  <c:v>-1.989097208</c:v>
                </c:pt>
                <c:pt idx="512">
                  <c:v>-1.9820953830000001</c:v>
                </c:pt>
                <c:pt idx="513">
                  <c:v>-1.9711548379999999</c:v>
                </c:pt>
                <c:pt idx="514">
                  <c:v>-0.74328879999999997</c:v>
                </c:pt>
                <c:pt idx="515">
                  <c:v>-0.98098642800000002</c:v>
                </c:pt>
                <c:pt idx="516">
                  <c:v>-0.83189331700000002</c:v>
                </c:pt>
                <c:pt idx="517">
                  <c:v>-0.57571708399999999</c:v>
                </c:pt>
                <c:pt idx="518">
                  <c:v>0.180375592</c:v>
                </c:pt>
                <c:pt idx="519">
                  <c:v>-0.216409244</c:v>
                </c:pt>
                <c:pt idx="520">
                  <c:v>0.55272879900000005</c:v>
                </c:pt>
                <c:pt idx="521">
                  <c:v>1.368831278</c:v>
                </c:pt>
                <c:pt idx="522">
                  <c:v>0.49179087599999999</c:v>
                </c:pt>
                <c:pt idx="523">
                  <c:v>0.54972790500000002</c:v>
                </c:pt>
                <c:pt idx="524">
                  <c:v>0.44328183500000001</c:v>
                </c:pt>
                <c:pt idx="525">
                  <c:v>0.84470882599999997</c:v>
                </c:pt>
                <c:pt idx="526">
                  <c:v>0.8764845</c:v>
                </c:pt>
                <c:pt idx="527">
                  <c:v>1.0745865269999999</c:v>
                </c:pt>
                <c:pt idx="528">
                  <c:v>1.0892232559999999</c:v>
                </c:pt>
                <c:pt idx="529">
                  <c:v>1.344989333</c:v>
                </c:pt>
                <c:pt idx="530">
                  <c:v>1.6475956359999999</c:v>
                </c:pt>
                <c:pt idx="531">
                  <c:v>1.4782773979999999</c:v>
                </c:pt>
                <c:pt idx="532">
                  <c:v>1.6855488679999999</c:v>
                </c:pt>
                <c:pt idx="533">
                  <c:v>1.5321139509999999</c:v>
                </c:pt>
                <c:pt idx="534">
                  <c:v>2.2794591820000001</c:v>
                </c:pt>
                <c:pt idx="535">
                  <c:v>2.972407735</c:v>
                </c:pt>
                <c:pt idx="536">
                  <c:v>3.4074364049999999</c:v>
                </c:pt>
                <c:pt idx="537">
                  <c:v>3.719260094</c:v>
                </c:pt>
                <c:pt idx="538">
                  <c:v>4.2099099200000003</c:v>
                </c:pt>
                <c:pt idx="539">
                  <c:v>5.4060855339999998</c:v>
                </c:pt>
                <c:pt idx="540">
                  <c:v>6.2406839119999997</c:v>
                </c:pt>
                <c:pt idx="541">
                  <c:v>6.7025376220000004</c:v>
                </c:pt>
                <c:pt idx="542">
                  <c:v>6.4354311309999996</c:v>
                </c:pt>
                <c:pt idx="543">
                  <c:v>7.7472140960000004</c:v>
                </c:pt>
                <c:pt idx="544">
                  <c:v>8.3177161099999992</c:v>
                </c:pt>
                <c:pt idx="545">
                  <c:v>8.3536590339999997</c:v>
                </c:pt>
                <c:pt idx="546">
                  <c:v>8.6584525610000007</c:v>
                </c:pt>
                <c:pt idx="547">
                  <c:v>9.0633086429999992</c:v>
                </c:pt>
                <c:pt idx="548">
                  <c:v>9.1087032380000004</c:v>
                </c:pt>
                <c:pt idx="549">
                  <c:v>9.394646603</c:v>
                </c:pt>
                <c:pt idx="550">
                  <c:v>8.4250055879999994</c:v>
                </c:pt>
                <c:pt idx="551">
                  <c:v>7.6971567719999996</c:v>
                </c:pt>
                <c:pt idx="552">
                  <c:v>7.0056043719999996</c:v>
                </c:pt>
                <c:pt idx="553">
                  <c:v>6.6541233010000003</c:v>
                </c:pt>
                <c:pt idx="554">
                  <c:v>6.6840919320000003</c:v>
                </c:pt>
                <c:pt idx="555">
                  <c:v>5.2814319169999999</c:v>
                </c:pt>
                <c:pt idx="556">
                  <c:v>5.3034350940000001</c:v>
                </c:pt>
                <c:pt idx="557">
                  <c:v>5.1983652100000004</c:v>
                </c:pt>
                <c:pt idx="558">
                  <c:v>5.4991020639999997</c:v>
                </c:pt>
                <c:pt idx="559">
                  <c:v>5.2316652159999997</c:v>
                </c:pt>
                <c:pt idx="560">
                  <c:v>5.3350521400000002</c:v>
                </c:pt>
                <c:pt idx="561">
                  <c:v>5.6343474320000002</c:v>
                </c:pt>
                <c:pt idx="562">
                  <c:v>6.8061746200000002</c:v>
                </c:pt>
                <c:pt idx="563">
                  <c:v>6.9134331930000004</c:v>
                </c:pt>
                <c:pt idx="564">
                  <c:v>7.7608677569999998</c:v>
                </c:pt>
                <c:pt idx="565">
                  <c:v>7.7360996919999998</c:v>
                </c:pt>
                <c:pt idx="566">
                  <c:v>8.2499496210000007</c:v>
                </c:pt>
                <c:pt idx="567">
                  <c:v>7.8760693399999999</c:v>
                </c:pt>
                <c:pt idx="568">
                  <c:v>7.9663346739999996</c:v>
                </c:pt>
                <c:pt idx="569">
                  <c:v>8.1727002340000006</c:v>
                </c:pt>
                <c:pt idx="570">
                  <c:v>7.4874009299999997</c:v>
                </c:pt>
                <c:pt idx="571">
                  <c:v>6.5214537220000004</c:v>
                </c:pt>
                <c:pt idx="572">
                  <c:v>6.1404159710000004</c:v>
                </c:pt>
                <c:pt idx="573">
                  <c:v>5.6460340640000002</c:v>
                </c:pt>
                <c:pt idx="574">
                  <c:v>5.3323144669999998</c:v>
                </c:pt>
                <c:pt idx="575">
                  <c:v>5.1627823360000002</c:v>
                </c:pt>
                <c:pt idx="576">
                  <c:v>4.6830231260000001</c:v>
                </c:pt>
                <c:pt idx="577">
                  <c:v>4.8392237490000003</c:v>
                </c:pt>
                <c:pt idx="578">
                  <c:v>3.7324584060000001</c:v>
                </c:pt>
                <c:pt idx="579">
                  <c:v>4.8153830480000002</c:v>
                </c:pt>
                <c:pt idx="580">
                  <c:v>4.2296898000000001</c:v>
                </c:pt>
                <c:pt idx="581">
                  <c:v>4.1259406939999996</c:v>
                </c:pt>
                <c:pt idx="582">
                  <c:v>4.3819087830000001</c:v>
                </c:pt>
                <c:pt idx="583">
                  <c:v>4.8464746280000002</c:v>
                </c:pt>
                <c:pt idx="584">
                  <c:v>4.6147090000000004</c:v>
                </c:pt>
                <c:pt idx="585">
                  <c:v>5.0534152619999997</c:v>
                </c:pt>
                <c:pt idx="586">
                  <c:v>4.2648744299999999</c:v>
                </c:pt>
                <c:pt idx="587">
                  <c:v>4.4845446369999999</c:v>
                </c:pt>
                <c:pt idx="588">
                  <c:v>4.3395166669999998</c:v>
                </c:pt>
                <c:pt idx="589">
                  <c:v>4.2933589589999999</c:v>
                </c:pt>
                <c:pt idx="590">
                  <c:v>3.978867819</c:v>
                </c:pt>
                <c:pt idx="591">
                  <c:v>3.3635562640000001</c:v>
                </c:pt>
                <c:pt idx="592">
                  <c:v>3.2384116719999998</c:v>
                </c:pt>
                <c:pt idx="593">
                  <c:v>2.9226904760000001</c:v>
                </c:pt>
                <c:pt idx="594">
                  <c:v>2.927901147</c:v>
                </c:pt>
                <c:pt idx="595">
                  <c:v>2.9010258740000001</c:v>
                </c:pt>
                <c:pt idx="596">
                  <c:v>3.1405560850000001</c:v>
                </c:pt>
                <c:pt idx="597">
                  <c:v>2.8309756940000002</c:v>
                </c:pt>
                <c:pt idx="598">
                  <c:v>2.8610403830000002</c:v>
                </c:pt>
                <c:pt idx="599">
                  <c:v>2.1903444369999998</c:v>
                </c:pt>
                <c:pt idx="600">
                  <c:v>1.6616608530000001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7598-4C6D-93C0-8C58DCF0A191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</c:strCache>
            </c:strRef>
          </c:tx>
          <c:spPr>
            <a:ln w="25400">
              <a:solidFill>
                <a:schemeClr val="tx1"/>
              </a:solidFill>
            </a:ln>
          </c:spPr>
          <c:marker>
            <c:symbol val="none"/>
          </c:marker>
          <c:cat>
            <c:numRef>
              <c:f>Sheet1!$A$2:$A$602</c:f>
              <c:numCache>
                <c:formatCode>m/d/yyyy</c:formatCode>
                <c:ptCount val="601"/>
                <c:pt idx="0">
                  <c:v>25204</c:v>
                </c:pt>
                <c:pt idx="1">
                  <c:v>25235</c:v>
                </c:pt>
                <c:pt idx="2">
                  <c:v>25263</c:v>
                </c:pt>
                <c:pt idx="3">
                  <c:v>25294</c:v>
                </c:pt>
                <c:pt idx="4">
                  <c:v>25324</c:v>
                </c:pt>
                <c:pt idx="5">
                  <c:v>25355</c:v>
                </c:pt>
                <c:pt idx="6">
                  <c:v>25385</c:v>
                </c:pt>
                <c:pt idx="7">
                  <c:v>25416</c:v>
                </c:pt>
                <c:pt idx="8">
                  <c:v>25447</c:v>
                </c:pt>
                <c:pt idx="9">
                  <c:v>25477</c:v>
                </c:pt>
                <c:pt idx="10">
                  <c:v>25508</c:v>
                </c:pt>
                <c:pt idx="11">
                  <c:v>25538</c:v>
                </c:pt>
                <c:pt idx="12">
                  <c:v>25569</c:v>
                </c:pt>
                <c:pt idx="13">
                  <c:v>25600</c:v>
                </c:pt>
                <c:pt idx="14">
                  <c:v>25628</c:v>
                </c:pt>
                <c:pt idx="15">
                  <c:v>25659</c:v>
                </c:pt>
                <c:pt idx="16">
                  <c:v>25689</c:v>
                </c:pt>
                <c:pt idx="17">
                  <c:v>25720</c:v>
                </c:pt>
                <c:pt idx="18">
                  <c:v>25750</c:v>
                </c:pt>
                <c:pt idx="19">
                  <c:v>25781</c:v>
                </c:pt>
                <c:pt idx="20">
                  <c:v>25812</c:v>
                </c:pt>
                <c:pt idx="21">
                  <c:v>25842</c:v>
                </c:pt>
                <c:pt idx="22">
                  <c:v>25873</c:v>
                </c:pt>
                <c:pt idx="23">
                  <c:v>25903</c:v>
                </c:pt>
                <c:pt idx="24">
                  <c:v>25934</c:v>
                </c:pt>
                <c:pt idx="25">
                  <c:v>25965</c:v>
                </c:pt>
                <c:pt idx="26">
                  <c:v>25993</c:v>
                </c:pt>
                <c:pt idx="27">
                  <c:v>26024</c:v>
                </c:pt>
                <c:pt idx="28">
                  <c:v>26054</c:v>
                </c:pt>
                <c:pt idx="29">
                  <c:v>26085</c:v>
                </c:pt>
                <c:pt idx="30">
                  <c:v>26115</c:v>
                </c:pt>
                <c:pt idx="31">
                  <c:v>26146</c:v>
                </c:pt>
                <c:pt idx="32">
                  <c:v>26177</c:v>
                </c:pt>
                <c:pt idx="33">
                  <c:v>26207</c:v>
                </c:pt>
                <c:pt idx="34">
                  <c:v>26238</c:v>
                </c:pt>
                <c:pt idx="35">
                  <c:v>26268</c:v>
                </c:pt>
                <c:pt idx="36">
                  <c:v>26299</c:v>
                </c:pt>
                <c:pt idx="37">
                  <c:v>26330</c:v>
                </c:pt>
                <c:pt idx="38">
                  <c:v>26359</c:v>
                </c:pt>
                <c:pt idx="39">
                  <c:v>26390</c:v>
                </c:pt>
                <c:pt idx="40">
                  <c:v>26420</c:v>
                </c:pt>
                <c:pt idx="41">
                  <c:v>26451</c:v>
                </c:pt>
                <c:pt idx="42">
                  <c:v>26481</c:v>
                </c:pt>
                <c:pt idx="43">
                  <c:v>26512</c:v>
                </c:pt>
                <c:pt idx="44">
                  <c:v>26543</c:v>
                </c:pt>
                <c:pt idx="45">
                  <c:v>26573</c:v>
                </c:pt>
                <c:pt idx="46">
                  <c:v>26604</c:v>
                </c:pt>
                <c:pt idx="47">
                  <c:v>26634</c:v>
                </c:pt>
                <c:pt idx="48">
                  <c:v>26665</c:v>
                </c:pt>
                <c:pt idx="49">
                  <c:v>26696</c:v>
                </c:pt>
                <c:pt idx="50">
                  <c:v>26724</c:v>
                </c:pt>
                <c:pt idx="51">
                  <c:v>26755</c:v>
                </c:pt>
                <c:pt idx="52">
                  <c:v>26785</c:v>
                </c:pt>
                <c:pt idx="53">
                  <c:v>26816</c:v>
                </c:pt>
                <c:pt idx="54">
                  <c:v>26846</c:v>
                </c:pt>
                <c:pt idx="55">
                  <c:v>26877</c:v>
                </c:pt>
                <c:pt idx="56">
                  <c:v>26908</c:v>
                </c:pt>
                <c:pt idx="57">
                  <c:v>26938</c:v>
                </c:pt>
                <c:pt idx="58">
                  <c:v>26969</c:v>
                </c:pt>
                <c:pt idx="59">
                  <c:v>26999</c:v>
                </c:pt>
                <c:pt idx="60">
                  <c:v>27030</c:v>
                </c:pt>
                <c:pt idx="61">
                  <c:v>27061</c:v>
                </c:pt>
                <c:pt idx="62">
                  <c:v>27089</c:v>
                </c:pt>
                <c:pt idx="63">
                  <c:v>27120</c:v>
                </c:pt>
                <c:pt idx="64">
                  <c:v>27150</c:v>
                </c:pt>
                <c:pt idx="65">
                  <c:v>27181</c:v>
                </c:pt>
                <c:pt idx="66">
                  <c:v>27211</c:v>
                </c:pt>
                <c:pt idx="67">
                  <c:v>27242</c:v>
                </c:pt>
                <c:pt idx="68">
                  <c:v>27273</c:v>
                </c:pt>
                <c:pt idx="69">
                  <c:v>27303</c:v>
                </c:pt>
                <c:pt idx="70">
                  <c:v>27334</c:v>
                </c:pt>
                <c:pt idx="71">
                  <c:v>27364</c:v>
                </c:pt>
                <c:pt idx="72">
                  <c:v>27395</c:v>
                </c:pt>
                <c:pt idx="73">
                  <c:v>27426</c:v>
                </c:pt>
                <c:pt idx="74">
                  <c:v>27454</c:v>
                </c:pt>
                <c:pt idx="75">
                  <c:v>27485</c:v>
                </c:pt>
                <c:pt idx="76">
                  <c:v>27515</c:v>
                </c:pt>
                <c:pt idx="77">
                  <c:v>27546</c:v>
                </c:pt>
                <c:pt idx="78">
                  <c:v>27576</c:v>
                </c:pt>
                <c:pt idx="79">
                  <c:v>27607</c:v>
                </c:pt>
                <c:pt idx="80">
                  <c:v>27638</c:v>
                </c:pt>
                <c:pt idx="81">
                  <c:v>27668</c:v>
                </c:pt>
                <c:pt idx="82">
                  <c:v>27699</c:v>
                </c:pt>
                <c:pt idx="83">
                  <c:v>27729</c:v>
                </c:pt>
                <c:pt idx="84">
                  <c:v>27760</c:v>
                </c:pt>
                <c:pt idx="85">
                  <c:v>27791</c:v>
                </c:pt>
                <c:pt idx="86">
                  <c:v>27820</c:v>
                </c:pt>
                <c:pt idx="87">
                  <c:v>27851</c:v>
                </c:pt>
                <c:pt idx="88">
                  <c:v>27881</c:v>
                </c:pt>
                <c:pt idx="89">
                  <c:v>27912</c:v>
                </c:pt>
                <c:pt idx="90">
                  <c:v>27942</c:v>
                </c:pt>
                <c:pt idx="91">
                  <c:v>27973</c:v>
                </c:pt>
                <c:pt idx="92">
                  <c:v>28004</c:v>
                </c:pt>
                <c:pt idx="93">
                  <c:v>28034</c:v>
                </c:pt>
                <c:pt idx="94">
                  <c:v>28065</c:v>
                </c:pt>
                <c:pt idx="95">
                  <c:v>28095</c:v>
                </c:pt>
                <c:pt idx="96">
                  <c:v>28126</c:v>
                </c:pt>
                <c:pt idx="97">
                  <c:v>28157</c:v>
                </c:pt>
                <c:pt idx="98">
                  <c:v>28185</c:v>
                </c:pt>
                <c:pt idx="99">
                  <c:v>28216</c:v>
                </c:pt>
                <c:pt idx="100">
                  <c:v>28246</c:v>
                </c:pt>
                <c:pt idx="101">
                  <c:v>28277</c:v>
                </c:pt>
                <c:pt idx="102">
                  <c:v>28307</c:v>
                </c:pt>
                <c:pt idx="103">
                  <c:v>28338</c:v>
                </c:pt>
                <c:pt idx="104">
                  <c:v>28369</c:v>
                </c:pt>
                <c:pt idx="105">
                  <c:v>28399</c:v>
                </c:pt>
                <c:pt idx="106">
                  <c:v>28430</c:v>
                </c:pt>
                <c:pt idx="107">
                  <c:v>28460</c:v>
                </c:pt>
                <c:pt idx="108">
                  <c:v>28491</c:v>
                </c:pt>
                <c:pt idx="109">
                  <c:v>28522</c:v>
                </c:pt>
                <c:pt idx="110">
                  <c:v>28550</c:v>
                </c:pt>
                <c:pt idx="111">
                  <c:v>28581</c:v>
                </c:pt>
                <c:pt idx="112">
                  <c:v>28611</c:v>
                </c:pt>
                <c:pt idx="113">
                  <c:v>28642</c:v>
                </c:pt>
                <c:pt idx="114">
                  <c:v>28672</c:v>
                </c:pt>
                <c:pt idx="115">
                  <c:v>28703</c:v>
                </c:pt>
                <c:pt idx="116">
                  <c:v>28734</c:v>
                </c:pt>
                <c:pt idx="117">
                  <c:v>28764</c:v>
                </c:pt>
                <c:pt idx="118">
                  <c:v>28795</c:v>
                </c:pt>
                <c:pt idx="119">
                  <c:v>28825</c:v>
                </c:pt>
                <c:pt idx="120">
                  <c:v>28856</c:v>
                </c:pt>
                <c:pt idx="121">
                  <c:v>28887</c:v>
                </c:pt>
                <c:pt idx="122">
                  <c:v>28915</c:v>
                </c:pt>
                <c:pt idx="123">
                  <c:v>28946</c:v>
                </c:pt>
                <c:pt idx="124">
                  <c:v>28976</c:v>
                </c:pt>
                <c:pt idx="125">
                  <c:v>29007</c:v>
                </c:pt>
                <c:pt idx="126">
                  <c:v>29037</c:v>
                </c:pt>
                <c:pt idx="127">
                  <c:v>29068</c:v>
                </c:pt>
                <c:pt idx="128">
                  <c:v>29099</c:v>
                </c:pt>
                <c:pt idx="129">
                  <c:v>29129</c:v>
                </c:pt>
                <c:pt idx="130">
                  <c:v>29160</c:v>
                </c:pt>
                <c:pt idx="131">
                  <c:v>29190</c:v>
                </c:pt>
                <c:pt idx="132">
                  <c:v>29221</c:v>
                </c:pt>
                <c:pt idx="133">
                  <c:v>29252</c:v>
                </c:pt>
                <c:pt idx="134">
                  <c:v>29281</c:v>
                </c:pt>
                <c:pt idx="135">
                  <c:v>29312</c:v>
                </c:pt>
                <c:pt idx="136">
                  <c:v>29342</c:v>
                </c:pt>
                <c:pt idx="137">
                  <c:v>29373</c:v>
                </c:pt>
                <c:pt idx="138">
                  <c:v>29403</c:v>
                </c:pt>
                <c:pt idx="139">
                  <c:v>29434</c:v>
                </c:pt>
                <c:pt idx="140">
                  <c:v>29465</c:v>
                </c:pt>
                <c:pt idx="141">
                  <c:v>29495</c:v>
                </c:pt>
                <c:pt idx="142">
                  <c:v>29526</c:v>
                </c:pt>
                <c:pt idx="143">
                  <c:v>29556</c:v>
                </c:pt>
                <c:pt idx="144">
                  <c:v>29587</c:v>
                </c:pt>
                <c:pt idx="145">
                  <c:v>29618</c:v>
                </c:pt>
                <c:pt idx="146">
                  <c:v>29646</c:v>
                </c:pt>
                <c:pt idx="147">
                  <c:v>29677</c:v>
                </c:pt>
                <c:pt idx="148">
                  <c:v>29707</c:v>
                </c:pt>
                <c:pt idx="149">
                  <c:v>29738</c:v>
                </c:pt>
                <c:pt idx="150">
                  <c:v>29768</c:v>
                </c:pt>
                <c:pt idx="151">
                  <c:v>29799</c:v>
                </c:pt>
                <c:pt idx="152">
                  <c:v>29830</c:v>
                </c:pt>
                <c:pt idx="153">
                  <c:v>29860</c:v>
                </c:pt>
                <c:pt idx="154">
                  <c:v>29891</c:v>
                </c:pt>
                <c:pt idx="155">
                  <c:v>29921</c:v>
                </c:pt>
                <c:pt idx="156">
                  <c:v>29952</c:v>
                </c:pt>
                <c:pt idx="157">
                  <c:v>29983</c:v>
                </c:pt>
                <c:pt idx="158">
                  <c:v>30011</c:v>
                </c:pt>
                <c:pt idx="159">
                  <c:v>30042</c:v>
                </c:pt>
                <c:pt idx="160">
                  <c:v>30072</c:v>
                </c:pt>
                <c:pt idx="161">
                  <c:v>30103</c:v>
                </c:pt>
                <c:pt idx="162">
                  <c:v>30133</c:v>
                </c:pt>
                <c:pt idx="163">
                  <c:v>30164</c:v>
                </c:pt>
                <c:pt idx="164">
                  <c:v>30195</c:v>
                </c:pt>
                <c:pt idx="165">
                  <c:v>30225</c:v>
                </c:pt>
                <c:pt idx="166">
                  <c:v>30256</c:v>
                </c:pt>
                <c:pt idx="167">
                  <c:v>30286</c:v>
                </c:pt>
                <c:pt idx="168">
                  <c:v>30317</c:v>
                </c:pt>
                <c:pt idx="169">
                  <c:v>30348</c:v>
                </c:pt>
                <c:pt idx="170">
                  <c:v>30376</c:v>
                </c:pt>
                <c:pt idx="171">
                  <c:v>30407</c:v>
                </c:pt>
                <c:pt idx="172">
                  <c:v>30437</c:v>
                </c:pt>
                <c:pt idx="173">
                  <c:v>30468</c:v>
                </c:pt>
                <c:pt idx="174">
                  <c:v>30498</c:v>
                </c:pt>
                <c:pt idx="175">
                  <c:v>30529</c:v>
                </c:pt>
                <c:pt idx="176">
                  <c:v>30560</c:v>
                </c:pt>
                <c:pt idx="177">
                  <c:v>30590</c:v>
                </c:pt>
                <c:pt idx="178">
                  <c:v>30621</c:v>
                </c:pt>
                <c:pt idx="179">
                  <c:v>30651</c:v>
                </c:pt>
                <c:pt idx="180">
                  <c:v>30682</c:v>
                </c:pt>
                <c:pt idx="181">
                  <c:v>30713</c:v>
                </c:pt>
                <c:pt idx="182">
                  <c:v>30742</c:v>
                </c:pt>
                <c:pt idx="183">
                  <c:v>30773</c:v>
                </c:pt>
                <c:pt idx="184">
                  <c:v>30803</c:v>
                </c:pt>
                <c:pt idx="185">
                  <c:v>30834</c:v>
                </c:pt>
                <c:pt idx="186">
                  <c:v>30864</c:v>
                </c:pt>
                <c:pt idx="187">
                  <c:v>30895</c:v>
                </c:pt>
                <c:pt idx="188">
                  <c:v>30926</c:v>
                </c:pt>
                <c:pt idx="189">
                  <c:v>30956</c:v>
                </c:pt>
                <c:pt idx="190">
                  <c:v>30987</c:v>
                </c:pt>
                <c:pt idx="191">
                  <c:v>31017</c:v>
                </c:pt>
                <c:pt idx="192">
                  <c:v>31048</c:v>
                </c:pt>
                <c:pt idx="193">
                  <c:v>31079</c:v>
                </c:pt>
                <c:pt idx="194">
                  <c:v>31107</c:v>
                </c:pt>
                <c:pt idx="195">
                  <c:v>31138</c:v>
                </c:pt>
                <c:pt idx="196">
                  <c:v>31168</c:v>
                </c:pt>
                <c:pt idx="197">
                  <c:v>31199</c:v>
                </c:pt>
                <c:pt idx="198">
                  <c:v>31229</c:v>
                </c:pt>
                <c:pt idx="199">
                  <c:v>31260</c:v>
                </c:pt>
                <c:pt idx="200">
                  <c:v>31291</c:v>
                </c:pt>
                <c:pt idx="201">
                  <c:v>31321</c:v>
                </c:pt>
                <c:pt idx="202">
                  <c:v>31352</c:v>
                </c:pt>
                <c:pt idx="203">
                  <c:v>31382</c:v>
                </c:pt>
                <c:pt idx="204">
                  <c:v>31413</c:v>
                </c:pt>
                <c:pt idx="205">
                  <c:v>31444</c:v>
                </c:pt>
                <c:pt idx="206">
                  <c:v>31472</c:v>
                </c:pt>
                <c:pt idx="207">
                  <c:v>31503</c:v>
                </c:pt>
                <c:pt idx="208">
                  <c:v>31533</c:v>
                </c:pt>
                <c:pt idx="209">
                  <c:v>31564</c:v>
                </c:pt>
                <c:pt idx="210">
                  <c:v>31594</c:v>
                </c:pt>
                <c:pt idx="211">
                  <c:v>31625</c:v>
                </c:pt>
                <c:pt idx="212">
                  <c:v>31656</c:v>
                </c:pt>
                <c:pt idx="213">
                  <c:v>31686</c:v>
                </c:pt>
                <c:pt idx="214">
                  <c:v>31717</c:v>
                </c:pt>
                <c:pt idx="215">
                  <c:v>31747</c:v>
                </c:pt>
                <c:pt idx="216">
                  <c:v>31778</c:v>
                </c:pt>
                <c:pt idx="217">
                  <c:v>31809</c:v>
                </c:pt>
                <c:pt idx="218">
                  <c:v>31837</c:v>
                </c:pt>
                <c:pt idx="219">
                  <c:v>31868</c:v>
                </c:pt>
                <c:pt idx="220">
                  <c:v>31898</c:v>
                </c:pt>
                <c:pt idx="221">
                  <c:v>31929</c:v>
                </c:pt>
                <c:pt idx="222">
                  <c:v>31959</c:v>
                </c:pt>
                <c:pt idx="223">
                  <c:v>31990</c:v>
                </c:pt>
                <c:pt idx="224">
                  <c:v>32021</c:v>
                </c:pt>
                <c:pt idx="225">
                  <c:v>32051</c:v>
                </c:pt>
                <c:pt idx="226">
                  <c:v>32082</c:v>
                </c:pt>
                <c:pt idx="227">
                  <c:v>32112</c:v>
                </c:pt>
                <c:pt idx="228">
                  <c:v>32143</c:v>
                </c:pt>
                <c:pt idx="229">
                  <c:v>32174</c:v>
                </c:pt>
                <c:pt idx="230">
                  <c:v>32203</c:v>
                </c:pt>
                <c:pt idx="231">
                  <c:v>32234</c:v>
                </c:pt>
                <c:pt idx="232">
                  <c:v>32264</c:v>
                </c:pt>
                <c:pt idx="233">
                  <c:v>32295</c:v>
                </c:pt>
                <c:pt idx="234">
                  <c:v>32325</c:v>
                </c:pt>
                <c:pt idx="235">
                  <c:v>32356</c:v>
                </c:pt>
                <c:pt idx="236">
                  <c:v>32387</c:v>
                </c:pt>
                <c:pt idx="237">
                  <c:v>32417</c:v>
                </c:pt>
                <c:pt idx="238">
                  <c:v>32448</c:v>
                </c:pt>
                <c:pt idx="239">
                  <c:v>32478</c:v>
                </c:pt>
                <c:pt idx="240">
                  <c:v>32509</c:v>
                </c:pt>
                <c:pt idx="241">
                  <c:v>32540</c:v>
                </c:pt>
                <c:pt idx="242">
                  <c:v>32568</c:v>
                </c:pt>
                <c:pt idx="243">
                  <c:v>32599</c:v>
                </c:pt>
                <c:pt idx="244">
                  <c:v>32629</c:v>
                </c:pt>
                <c:pt idx="245">
                  <c:v>32660</c:v>
                </c:pt>
                <c:pt idx="246">
                  <c:v>32690</c:v>
                </c:pt>
                <c:pt idx="247">
                  <c:v>32721</c:v>
                </c:pt>
                <c:pt idx="248">
                  <c:v>32752</c:v>
                </c:pt>
                <c:pt idx="249">
                  <c:v>32782</c:v>
                </c:pt>
                <c:pt idx="250">
                  <c:v>32813</c:v>
                </c:pt>
                <c:pt idx="251">
                  <c:v>32843</c:v>
                </c:pt>
                <c:pt idx="252">
                  <c:v>32874</c:v>
                </c:pt>
                <c:pt idx="253">
                  <c:v>32905</c:v>
                </c:pt>
                <c:pt idx="254">
                  <c:v>32933</c:v>
                </c:pt>
                <c:pt idx="255">
                  <c:v>32964</c:v>
                </c:pt>
                <c:pt idx="256">
                  <c:v>32994</c:v>
                </c:pt>
                <c:pt idx="257">
                  <c:v>33025</c:v>
                </c:pt>
                <c:pt idx="258">
                  <c:v>33055</c:v>
                </c:pt>
                <c:pt idx="259">
                  <c:v>33086</c:v>
                </c:pt>
                <c:pt idx="260">
                  <c:v>33117</c:v>
                </c:pt>
                <c:pt idx="261">
                  <c:v>33147</c:v>
                </c:pt>
                <c:pt idx="262">
                  <c:v>33178</c:v>
                </c:pt>
                <c:pt idx="263">
                  <c:v>33208</c:v>
                </c:pt>
                <c:pt idx="264">
                  <c:v>33239</c:v>
                </c:pt>
                <c:pt idx="265">
                  <c:v>33270</c:v>
                </c:pt>
                <c:pt idx="266">
                  <c:v>33298</c:v>
                </c:pt>
                <c:pt idx="267">
                  <c:v>33329</c:v>
                </c:pt>
                <c:pt idx="268">
                  <c:v>33359</c:v>
                </c:pt>
                <c:pt idx="269">
                  <c:v>33390</c:v>
                </c:pt>
                <c:pt idx="270">
                  <c:v>33420</c:v>
                </c:pt>
                <c:pt idx="271">
                  <c:v>33451</c:v>
                </c:pt>
                <c:pt idx="272">
                  <c:v>33482</c:v>
                </c:pt>
                <c:pt idx="273">
                  <c:v>33512</c:v>
                </c:pt>
                <c:pt idx="274">
                  <c:v>33543</c:v>
                </c:pt>
                <c:pt idx="275">
                  <c:v>33573</c:v>
                </c:pt>
                <c:pt idx="276">
                  <c:v>33604</c:v>
                </c:pt>
                <c:pt idx="277">
                  <c:v>33635</c:v>
                </c:pt>
                <c:pt idx="278">
                  <c:v>33664</c:v>
                </c:pt>
                <c:pt idx="279">
                  <c:v>33695</c:v>
                </c:pt>
                <c:pt idx="280">
                  <c:v>33725</c:v>
                </c:pt>
                <c:pt idx="281">
                  <c:v>33756</c:v>
                </c:pt>
                <c:pt idx="282">
                  <c:v>33786</c:v>
                </c:pt>
                <c:pt idx="283">
                  <c:v>33817</c:v>
                </c:pt>
                <c:pt idx="284">
                  <c:v>33848</c:v>
                </c:pt>
                <c:pt idx="285">
                  <c:v>33878</c:v>
                </c:pt>
                <c:pt idx="286">
                  <c:v>33909</c:v>
                </c:pt>
                <c:pt idx="287">
                  <c:v>33939</c:v>
                </c:pt>
                <c:pt idx="288">
                  <c:v>33970</c:v>
                </c:pt>
                <c:pt idx="289">
                  <c:v>34001</c:v>
                </c:pt>
                <c:pt idx="290">
                  <c:v>34029</c:v>
                </c:pt>
                <c:pt idx="291">
                  <c:v>34060</c:v>
                </c:pt>
                <c:pt idx="292">
                  <c:v>34090</c:v>
                </c:pt>
                <c:pt idx="293">
                  <c:v>34121</c:v>
                </c:pt>
                <c:pt idx="294">
                  <c:v>34151</c:v>
                </c:pt>
                <c:pt idx="295">
                  <c:v>34182</c:v>
                </c:pt>
                <c:pt idx="296">
                  <c:v>34213</c:v>
                </c:pt>
                <c:pt idx="297">
                  <c:v>34243</c:v>
                </c:pt>
                <c:pt idx="298">
                  <c:v>34274</c:v>
                </c:pt>
                <c:pt idx="299">
                  <c:v>34304</c:v>
                </c:pt>
                <c:pt idx="300">
                  <c:v>34335</c:v>
                </c:pt>
                <c:pt idx="301">
                  <c:v>34366</c:v>
                </c:pt>
                <c:pt idx="302">
                  <c:v>34394</c:v>
                </c:pt>
                <c:pt idx="303">
                  <c:v>34425</c:v>
                </c:pt>
                <c:pt idx="304">
                  <c:v>34455</c:v>
                </c:pt>
                <c:pt idx="305">
                  <c:v>34486</c:v>
                </c:pt>
                <c:pt idx="306">
                  <c:v>34516</c:v>
                </c:pt>
                <c:pt idx="307">
                  <c:v>34547</c:v>
                </c:pt>
                <c:pt idx="308">
                  <c:v>34578</c:v>
                </c:pt>
                <c:pt idx="309">
                  <c:v>34608</c:v>
                </c:pt>
                <c:pt idx="310">
                  <c:v>34639</c:v>
                </c:pt>
                <c:pt idx="311">
                  <c:v>34669</c:v>
                </c:pt>
                <c:pt idx="312">
                  <c:v>34700</c:v>
                </c:pt>
                <c:pt idx="313">
                  <c:v>34731</c:v>
                </c:pt>
                <c:pt idx="314">
                  <c:v>34759</c:v>
                </c:pt>
                <c:pt idx="315">
                  <c:v>34790</c:v>
                </c:pt>
                <c:pt idx="316">
                  <c:v>34820</c:v>
                </c:pt>
                <c:pt idx="317">
                  <c:v>34851</c:v>
                </c:pt>
                <c:pt idx="318">
                  <c:v>34881</c:v>
                </c:pt>
                <c:pt idx="319">
                  <c:v>34912</c:v>
                </c:pt>
                <c:pt idx="320">
                  <c:v>34943</c:v>
                </c:pt>
                <c:pt idx="321">
                  <c:v>34973</c:v>
                </c:pt>
                <c:pt idx="322">
                  <c:v>35004</c:v>
                </c:pt>
                <c:pt idx="323">
                  <c:v>35034</c:v>
                </c:pt>
                <c:pt idx="324">
                  <c:v>35065</c:v>
                </c:pt>
                <c:pt idx="325">
                  <c:v>35096</c:v>
                </c:pt>
                <c:pt idx="326">
                  <c:v>35125</c:v>
                </c:pt>
                <c:pt idx="327">
                  <c:v>35156</c:v>
                </c:pt>
                <c:pt idx="328">
                  <c:v>35186</c:v>
                </c:pt>
                <c:pt idx="329">
                  <c:v>35217</c:v>
                </c:pt>
                <c:pt idx="330">
                  <c:v>35247</c:v>
                </c:pt>
                <c:pt idx="331">
                  <c:v>35278</c:v>
                </c:pt>
                <c:pt idx="332">
                  <c:v>35309</c:v>
                </c:pt>
                <c:pt idx="333">
                  <c:v>35339</c:v>
                </c:pt>
                <c:pt idx="334">
                  <c:v>35370</c:v>
                </c:pt>
                <c:pt idx="335">
                  <c:v>35400</c:v>
                </c:pt>
                <c:pt idx="336">
                  <c:v>35431</c:v>
                </c:pt>
                <c:pt idx="337">
                  <c:v>35462</c:v>
                </c:pt>
                <c:pt idx="338">
                  <c:v>35490</c:v>
                </c:pt>
                <c:pt idx="339">
                  <c:v>35521</c:v>
                </c:pt>
                <c:pt idx="340">
                  <c:v>35551</c:v>
                </c:pt>
                <c:pt idx="341">
                  <c:v>35582</c:v>
                </c:pt>
                <c:pt idx="342">
                  <c:v>35612</c:v>
                </c:pt>
                <c:pt idx="343">
                  <c:v>35643</c:v>
                </c:pt>
                <c:pt idx="344">
                  <c:v>35674</c:v>
                </c:pt>
                <c:pt idx="345">
                  <c:v>35704</c:v>
                </c:pt>
                <c:pt idx="346">
                  <c:v>35735</c:v>
                </c:pt>
                <c:pt idx="347">
                  <c:v>35765</c:v>
                </c:pt>
                <c:pt idx="348">
                  <c:v>35796</c:v>
                </c:pt>
                <c:pt idx="349">
                  <c:v>35827</c:v>
                </c:pt>
                <c:pt idx="350">
                  <c:v>35855</c:v>
                </c:pt>
                <c:pt idx="351">
                  <c:v>35886</c:v>
                </c:pt>
                <c:pt idx="352">
                  <c:v>35916</c:v>
                </c:pt>
                <c:pt idx="353">
                  <c:v>35947</c:v>
                </c:pt>
                <c:pt idx="354">
                  <c:v>35977</c:v>
                </c:pt>
                <c:pt idx="355">
                  <c:v>36008</c:v>
                </c:pt>
                <c:pt idx="356">
                  <c:v>36039</c:v>
                </c:pt>
                <c:pt idx="357">
                  <c:v>36069</c:v>
                </c:pt>
                <c:pt idx="358">
                  <c:v>36100</c:v>
                </c:pt>
                <c:pt idx="359">
                  <c:v>36130</c:v>
                </c:pt>
                <c:pt idx="360">
                  <c:v>36161</c:v>
                </c:pt>
                <c:pt idx="361">
                  <c:v>36192</c:v>
                </c:pt>
                <c:pt idx="362">
                  <c:v>36220</c:v>
                </c:pt>
                <c:pt idx="363">
                  <c:v>36251</c:v>
                </c:pt>
                <c:pt idx="364">
                  <c:v>36281</c:v>
                </c:pt>
                <c:pt idx="365">
                  <c:v>36312</c:v>
                </c:pt>
                <c:pt idx="366">
                  <c:v>36342</c:v>
                </c:pt>
                <c:pt idx="367">
                  <c:v>36373</c:v>
                </c:pt>
                <c:pt idx="368">
                  <c:v>36404</c:v>
                </c:pt>
                <c:pt idx="369">
                  <c:v>36434</c:v>
                </c:pt>
                <c:pt idx="370">
                  <c:v>36465</c:v>
                </c:pt>
                <c:pt idx="371">
                  <c:v>36495</c:v>
                </c:pt>
                <c:pt idx="372">
                  <c:v>36526</c:v>
                </c:pt>
                <c:pt idx="373">
                  <c:v>36557</c:v>
                </c:pt>
                <c:pt idx="374">
                  <c:v>36586</c:v>
                </c:pt>
                <c:pt idx="375">
                  <c:v>36617</c:v>
                </c:pt>
                <c:pt idx="376">
                  <c:v>36647</c:v>
                </c:pt>
                <c:pt idx="377">
                  <c:v>36678</c:v>
                </c:pt>
                <c:pt idx="378">
                  <c:v>36708</c:v>
                </c:pt>
                <c:pt idx="379">
                  <c:v>36739</c:v>
                </c:pt>
                <c:pt idx="380">
                  <c:v>36770</c:v>
                </c:pt>
                <c:pt idx="381">
                  <c:v>36800</c:v>
                </c:pt>
                <c:pt idx="382">
                  <c:v>36831</c:v>
                </c:pt>
                <c:pt idx="383">
                  <c:v>36861</c:v>
                </c:pt>
                <c:pt idx="384">
                  <c:v>36892</c:v>
                </c:pt>
                <c:pt idx="385">
                  <c:v>36923</c:v>
                </c:pt>
                <c:pt idx="386">
                  <c:v>36951</c:v>
                </c:pt>
                <c:pt idx="387">
                  <c:v>36982</c:v>
                </c:pt>
                <c:pt idx="388">
                  <c:v>37012</c:v>
                </c:pt>
                <c:pt idx="389">
                  <c:v>37043</c:v>
                </c:pt>
                <c:pt idx="390">
                  <c:v>37073</c:v>
                </c:pt>
                <c:pt idx="391">
                  <c:v>37104</c:v>
                </c:pt>
                <c:pt idx="392">
                  <c:v>37135</c:v>
                </c:pt>
                <c:pt idx="393">
                  <c:v>37165</c:v>
                </c:pt>
                <c:pt idx="394">
                  <c:v>37196</c:v>
                </c:pt>
                <c:pt idx="395">
                  <c:v>37226</c:v>
                </c:pt>
                <c:pt idx="396">
                  <c:v>37257</c:v>
                </c:pt>
                <c:pt idx="397">
                  <c:v>37288</c:v>
                </c:pt>
                <c:pt idx="398">
                  <c:v>37316</c:v>
                </c:pt>
                <c:pt idx="399">
                  <c:v>37347</c:v>
                </c:pt>
                <c:pt idx="400">
                  <c:v>37377</c:v>
                </c:pt>
                <c:pt idx="401">
                  <c:v>37408</c:v>
                </c:pt>
                <c:pt idx="402">
                  <c:v>37438</c:v>
                </c:pt>
                <c:pt idx="403">
                  <c:v>37469</c:v>
                </c:pt>
                <c:pt idx="404">
                  <c:v>37500</c:v>
                </c:pt>
                <c:pt idx="405">
                  <c:v>37530</c:v>
                </c:pt>
                <c:pt idx="406">
                  <c:v>37561</c:v>
                </c:pt>
                <c:pt idx="407">
                  <c:v>37591</c:v>
                </c:pt>
                <c:pt idx="408">
                  <c:v>37622</c:v>
                </c:pt>
                <c:pt idx="409">
                  <c:v>37653</c:v>
                </c:pt>
                <c:pt idx="410">
                  <c:v>37681</c:v>
                </c:pt>
                <c:pt idx="411">
                  <c:v>37712</c:v>
                </c:pt>
                <c:pt idx="412">
                  <c:v>37742</c:v>
                </c:pt>
                <c:pt idx="413">
                  <c:v>37773</c:v>
                </c:pt>
                <c:pt idx="414">
                  <c:v>37803</c:v>
                </c:pt>
                <c:pt idx="415">
                  <c:v>37834</c:v>
                </c:pt>
                <c:pt idx="416">
                  <c:v>37865</c:v>
                </c:pt>
                <c:pt idx="417">
                  <c:v>37895</c:v>
                </c:pt>
                <c:pt idx="418">
                  <c:v>37926</c:v>
                </c:pt>
                <c:pt idx="419">
                  <c:v>37956</c:v>
                </c:pt>
                <c:pt idx="420">
                  <c:v>37987</c:v>
                </c:pt>
                <c:pt idx="421">
                  <c:v>38018</c:v>
                </c:pt>
                <c:pt idx="422">
                  <c:v>38047</c:v>
                </c:pt>
                <c:pt idx="423">
                  <c:v>38078</c:v>
                </c:pt>
                <c:pt idx="424">
                  <c:v>38108</c:v>
                </c:pt>
                <c:pt idx="425">
                  <c:v>38139</c:v>
                </c:pt>
                <c:pt idx="426">
                  <c:v>38169</c:v>
                </c:pt>
                <c:pt idx="427">
                  <c:v>38200</c:v>
                </c:pt>
                <c:pt idx="428">
                  <c:v>38231</c:v>
                </c:pt>
                <c:pt idx="429">
                  <c:v>38261</c:v>
                </c:pt>
                <c:pt idx="430">
                  <c:v>38292</c:v>
                </c:pt>
                <c:pt idx="431">
                  <c:v>38322</c:v>
                </c:pt>
                <c:pt idx="432">
                  <c:v>38353</c:v>
                </c:pt>
                <c:pt idx="433">
                  <c:v>38384</c:v>
                </c:pt>
                <c:pt idx="434">
                  <c:v>38412</c:v>
                </c:pt>
                <c:pt idx="435">
                  <c:v>38443</c:v>
                </c:pt>
                <c:pt idx="436">
                  <c:v>38473</c:v>
                </c:pt>
                <c:pt idx="437">
                  <c:v>38504</c:v>
                </c:pt>
                <c:pt idx="438">
                  <c:v>38534</c:v>
                </c:pt>
                <c:pt idx="439">
                  <c:v>38565</c:v>
                </c:pt>
                <c:pt idx="440">
                  <c:v>38596</c:v>
                </c:pt>
                <c:pt idx="441">
                  <c:v>38626</c:v>
                </c:pt>
                <c:pt idx="442">
                  <c:v>38657</c:v>
                </c:pt>
                <c:pt idx="443">
                  <c:v>38687</c:v>
                </c:pt>
                <c:pt idx="444">
                  <c:v>38718</c:v>
                </c:pt>
                <c:pt idx="445">
                  <c:v>38749</c:v>
                </c:pt>
                <c:pt idx="446">
                  <c:v>38777</c:v>
                </c:pt>
                <c:pt idx="447">
                  <c:v>38808</c:v>
                </c:pt>
                <c:pt idx="448">
                  <c:v>38838</c:v>
                </c:pt>
                <c:pt idx="449">
                  <c:v>38869</c:v>
                </c:pt>
                <c:pt idx="450">
                  <c:v>38899</c:v>
                </c:pt>
                <c:pt idx="451">
                  <c:v>38930</c:v>
                </c:pt>
                <c:pt idx="452">
                  <c:v>38961</c:v>
                </c:pt>
                <c:pt idx="453">
                  <c:v>38991</c:v>
                </c:pt>
                <c:pt idx="454">
                  <c:v>39022</c:v>
                </c:pt>
                <c:pt idx="455">
                  <c:v>39052</c:v>
                </c:pt>
                <c:pt idx="456">
                  <c:v>39083</c:v>
                </c:pt>
                <c:pt idx="457">
                  <c:v>39114</c:v>
                </c:pt>
                <c:pt idx="458">
                  <c:v>39142</c:v>
                </c:pt>
                <c:pt idx="459">
                  <c:v>39173</c:v>
                </c:pt>
                <c:pt idx="460">
                  <c:v>39203</c:v>
                </c:pt>
                <c:pt idx="461">
                  <c:v>39234</c:v>
                </c:pt>
                <c:pt idx="462">
                  <c:v>39264</c:v>
                </c:pt>
                <c:pt idx="463">
                  <c:v>39295</c:v>
                </c:pt>
                <c:pt idx="464">
                  <c:v>39326</c:v>
                </c:pt>
                <c:pt idx="465">
                  <c:v>39356</c:v>
                </c:pt>
                <c:pt idx="466">
                  <c:v>39387</c:v>
                </c:pt>
                <c:pt idx="467">
                  <c:v>39417</c:v>
                </c:pt>
                <c:pt idx="468">
                  <c:v>39448</c:v>
                </c:pt>
                <c:pt idx="469">
                  <c:v>39479</c:v>
                </c:pt>
                <c:pt idx="470">
                  <c:v>39508</c:v>
                </c:pt>
                <c:pt idx="471">
                  <c:v>39539</c:v>
                </c:pt>
                <c:pt idx="472">
                  <c:v>39569</c:v>
                </c:pt>
                <c:pt idx="473">
                  <c:v>39600</c:v>
                </c:pt>
                <c:pt idx="474">
                  <c:v>39630</c:v>
                </c:pt>
                <c:pt idx="475">
                  <c:v>39661</c:v>
                </c:pt>
                <c:pt idx="476">
                  <c:v>39692</c:v>
                </c:pt>
                <c:pt idx="477">
                  <c:v>39722</c:v>
                </c:pt>
                <c:pt idx="478">
                  <c:v>39753</c:v>
                </c:pt>
                <c:pt idx="479">
                  <c:v>39783</c:v>
                </c:pt>
                <c:pt idx="480">
                  <c:v>39814</c:v>
                </c:pt>
                <c:pt idx="481">
                  <c:v>39845</c:v>
                </c:pt>
                <c:pt idx="482">
                  <c:v>39873</c:v>
                </c:pt>
                <c:pt idx="483">
                  <c:v>39904</c:v>
                </c:pt>
                <c:pt idx="484">
                  <c:v>39934</c:v>
                </c:pt>
                <c:pt idx="485">
                  <c:v>39965</c:v>
                </c:pt>
                <c:pt idx="486">
                  <c:v>39995</c:v>
                </c:pt>
                <c:pt idx="487">
                  <c:v>40026</c:v>
                </c:pt>
                <c:pt idx="488">
                  <c:v>40057</c:v>
                </c:pt>
                <c:pt idx="489">
                  <c:v>40087</c:v>
                </c:pt>
                <c:pt idx="490">
                  <c:v>40118</c:v>
                </c:pt>
                <c:pt idx="491">
                  <c:v>40148</c:v>
                </c:pt>
                <c:pt idx="492">
                  <c:v>40179</c:v>
                </c:pt>
                <c:pt idx="493">
                  <c:v>40210</c:v>
                </c:pt>
                <c:pt idx="494">
                  <c:v>40238</c:v>
                </c:pt>
                <c:pt idx="495">
                  <c:v>40269</c:v>
                </c:pt>
                <c:pt idx="496">
                  <c:v>40299</c:v>
                </c:pt>
                <c:pt idx="497">
                  <c:v>40330</c:v>
                </c:pt>
                <c:pt idx="498">
                  <c:v>40360</c:v>
                </c:pt>
                <c:pt idx="499">
                  <c:v>40391</c:v>
                </c:pt>
                <c:pt idx="500">
                  <c:v>40422</c:v>
                </c:pt>
                <c:pt idx="501">
                  <c:v>40452</c:v>
                </c:pt>
                <c:pt idx="502">
                  <c:v>40483</c:v>
                </c:pt>
                <c:pt idx="503">
                  <c:v>40513</c:v>
                </c:pt>
                <c:pt idx="504">
                  <c:v>40544</c:v>
                </c:pt>
                <c:pt idx="505">
                  <c:v>40575</c:v>
                </c:pt>
                <c:pt idx="506">
                  <c:v>40603</c:v>
                </c:pt>
                <c:pt idx="507">
                  <c:v>40634</c:v>
                </c:pt>
                <c:pt idx="508">
                  <c:v>40664</c:v>
                </c:pt>
                <c:pt idx="509">
                  <c:v>40695</c:v>
                </c:pt>
                <c:pt idx="510">
                  <c:v>40725</c:v>
                </c:pt>
                <c:pt idx="511">
                  <c:v>40756</c:v>
                </c:pt>
                <c:pt idx="512">
                  <c:v>40787</c:v>
                </c:pt>
                <c:pt idx="513">
                  <c:v>40817</c:v>
                </c:pt>
                <c:pt idx="514">
                  <c:v>40848</c:v>
                </c:pt>
                <c:pt idx="515">
                  <c:v>40878</c:v>
                </c:pt>
                <c:pt idx="516">
                  <c:v>40909</c:v>
                </c:pt>
                <c:pt idx="517">
                  <c:v>40940</c:v>
                </c:pt>
                <c:pt idx="518">
                  <c:v>40969</c:v>
                </c:pt>
                <c:pt idx="519">
                  <c:v>41000</c:v>
                </c:pt>
                <c:pt idx="520">
                  <c:v>41030</c:v>
                </c:pt>
                <c:pt idx="521">
                  <c:v>41061</c:v>
                </c:pt>
                <c:pt idx="522">
                  <c:v>41091</c:v>
                </c:pt>
                <c:pt idx="523">
                  <c:v>41122</c:v>
                </c:pt>
                <c:pt idx="524">
                  <c:v>41153</c:v>
                </c:pt>
                <c:pt idx="525">
                  <c:v>41183</c:v>
                </c:pt>
                <c:pt idx="526">
                  <c:v>41214</c:v>
                </c:pt>
                <c:pt idx="527">
                  <c:v>41244</c:v>
                </c:pt>
                <c:pt idx="528">
                  <c:v>41275</c:v>
                </c:pt>
                <c:pt idx="529">
                  <c:v>41306</c:v>
                </c:pt>
                <c:pt idx="530">
                  <c:v>41334</c:v>
                </c:pt>
                <c:pt idx="531">
                  <c:v>41365</c:v>
                </c:pt>
                <c:pt idx="532">
                  <c:v>41395</c:v>
                </c:pt>
                <c:pt idx="533">
                  <c:v>41426</c:v>
                </c:pt>
                <c:pt idx="534">
                  <c:v>41456</c:v>
                </c:pt>
                <c:pt idx="535">
                  <c:v>41487</c:v>
                </c:pt>
                <c:pt idx="536">
                  <c:v>41518</c:v>
                </c:pt>
                <c:pt idx="537">
                  <c:v>41548</c:v>
                </c:pt>
                <c:pt idx="538">
                  <c:v>41579</c:v>
                </c:pt>
                <c:pt idx="539">
                  <c:v>41609</c:v>
                </c:pt>
                <c:pt idx="540">
                  <c:v>41640</c:v>
                </c:pt>
                <c:pt idx="541">
                  <c:v>41671</c:v>
                </c:pt>
                <c:pt idx="542">
                  <c:v>41699</c:v>
                </c:pt>
                <c:pt idx="543">
                  <c:v>41730</c:v>
                </c:pt>
                <c:pt idx="544">
                  <c:v>41760</c:v>
                </c:pt>
                <c:pt idx="545">
                  <c:v>41791</c:v>
                </c:pt>
                <c:pt idx="546">
                  <c:v>41821</c:v>
                </c:pt>
                <c:pt idx="547">
                  <c:v>41852</c:v>
                </c:pt>
                <c:pt idx="548">
                  <c:v>41883</c:v>
                </c:pt>
                <c:pt idx="549">
                  <c:v>41913</c:v>
                </c:pt>
                <c:pt idx="550">
                  <c:v>41944</c:v>
                </c:pt>
                <c:pt idx="551">
                  <c:v>41974</c:v>
                </c:pt>
                <c:pt idx="552">
                  <c:v>42005</c:v>
                </c:pt>
                <c:pt idx="553">
                  <c:v>42036</c:v>
                </c:pt>
                <c:pt idx="554">
                  <c:v>42064</c:v>
                </c:pt>
                <c:pt idx="555">
                  <c:v>42095</c:v>
                </c:pt>
                <c:pt idx="556">
                  <c:v>42125</c:v>
                </c:pt>
                <c:pt idx="557">
                  <c:v>42156</c:v>
                </c:pt>
                <c:pt idx="558">
                  <c:v>42186</c:v>
                </c:pt>
                <c:pt idx="559">
                  <c:v>42217</c:v>
                </c:pt>
                <c:pt idx="560">
                  <c:v>42248</c:v>
                </c:pt>
                <c:pt idx="561">
                  <c:v>42278</c:v>
                </c:pt>
                <c:pt idx="562">
                  <c:v>42309</c:v>
                </c:pt>
                <c:pt idx="563">
                  <c:v>42339</c:v>
                </c:pt>
                <c:pt idx="564">
                  <c:v>42370</c:v>
                </c:pt>
                <c:pt idx="565">
                  <c:v>42401</c:v>
                </c:pt>
                <c:pt idx="566">
                  <c:v>42430</c:v>
                </c:pt>
                <c:pt idx="567">
                  <c:v>42461</c:v>
                </c:pt>
                <c:pt idx="568">
                  <c:v>42491</c:v>
                </c:pt>
                <c:pt idx="569">
                  <c:v>42522</c:v>
                </c:pt>
                <c:pt idx="570">
                  <c:v>42552</c:v>
                </c:pt>
                <c:pt idx="571">
                  <c:v>42583</c:v>
                </c:pt>
                <c:pt idx="572">
                  <c:v>42614</c:v>
                </c:pt>
                <c:pt idx="573">
                  <c:v>42644</c:v>
                </c:pt>
                <c:pt idx="574">
                  <c:v>42675</c:v>
                </c:pt>
                <c:pt idx="575">
                  <c:v>42705</c:v>
                </c:pt>
                <c:pt idx="576">
                  <c:v>42736</c:v>
                </c:pt>
                <c:pt idx="577">
                  <c:v>42767</c:v>
                </c:pt>
                <c:pt idx="578">
                  <c:v>42795</c:v>
                </c:pt>
                <c:pt idx="579">
                  <c:v>42826</c:v>
                </c:pt>
                <c:pt idx="580">
                  <c:v>42856</c:v>
                </c:pt>
                <c:pt idx="581">
                  <c:v>42887</c:v>
                </c:pt>
                <c:pt idx="582">
                  <c:v>42917</c:v>
                </c:pt>
                <c:pt idx="583">
                  <c:v>42948</c:v>
                </c:pt>
                <c:pt idx="584">
                  <c:v>42979</c:v>
                </c:pt>
                <c:pt idx="585">
                  <c:v>43009</c:v>
                </c:pt>
                <c:pt idx="586">
                  <c:v>43040</c:v>
                </c:pt>
                <c:pt idx="587">
                  <c:v>43070</c:v>
                </c:pt>
                <c:pt idx="588">
                  <c:v>43101</c:v>
                </c:pt>
                <c:pt idx="589">
                  <c:v>43132</c:v>
                </c:pt>
                <c:pt idx="590">
                  <c:v>43160</c:v>
                </c:pt>
                <c:pt idx="591">
                  <c:v>43191</c:v>
                </c:pt>
                <c:pt idx="592">
                  <c:v>43221</c:v>
                </c:pt>
                <c:pt idx="593">
                  <c:v>43252</c:v>
                </c:pt>
                <c:pt idx="594">
                  <c:v>43282</c:v>
                </c:pt>
                <c:pt idx="595">
                  <c:v>43313</c:v>
                </c:pt>
                <c:pt idx="596">
                  <c:v>43344</c:v>
                </c:pt>
                <c:pt idx="597">
                  <c:v>43374</c:v>
                </c:pt>
                <c:pt idx="598">
                  <c:v>43405</c:v>
                </c:pt>
                <c:pt idx="599">
                  <c:v>43435</c:v>
                </c:pt>
                <c:pt idx="600">
                  <c:v>43466</c:v>
                </c:pt>
              </c:numCache>
            </c:numRef>
          </c:cat>
          <c:val>
            <c:numRef>
              <c:f>Sheet1!$D$2:$D$602</c:f>
              <c:numCache>
                <c:formatCode>General</c:formatCode>
                <c:ptCount val="601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0</c:v>
                </c:pt>
                <c:pt idx="56">
                  <c:v>0</c:v>
                </c:pt>
                <c:pt idx="57">
                  <c:v>0</c:v>
                </c:pt>
                <c:pt idx="58">
                  <c:v>0</c:v>
                </c:pt>
                <c:pt idx="59">
                  <c:v>0</c:v>
                </c:pt>
                <c:pt idx="60">
                  <c:v>0</c:v>
                </c:pt>
                <c:pt idx="61">
                  <c:v>0</c:v>
                </c:pt>
                <c:pt idx="62">
                  <c:v>0</c:v>
                </c:pt>
                <c:pt idx="63">
                  <c:v>0</c:v>
                </c:pt>
                <c:pt idx="64">
                  <c:v>0</c:v>
                </c:pt>
                <c:pt idx="65">
                  <c:v>0</c:v>
                </c:pt>
                <c:pt idx="66">
                  <c:v>0</c:v>
                </c:pt>
                <c:pt idx="67">
                  <c:v>0</c:v>
                </c:pt>
                <c:pt idx="68">
                  <c:v>0</c:v>
                </c:pt>
                <c:pt idx="69">
                  <c:v>0</c:v>
                </c:pt>
                <c:pt idx="70">
                  <c:v>0</c:v>
                </c:pt>
                <c:pt idx="71">
                  <c:v>0</c:v>
                </c:pt>
                <c:pt idx="72">
                  <c:v>0</c:v>
                </c:pt>
                <c:pt idx="73">
                  <c:v>0</c:v>
                </c:pt>
                <c:pt idx="74">
                  <c:v>0</c:v>
                </c:pt>
                <c:pt idx="75">
                  <c:v>0</c:v>
                </c:pt>
                <c:pt idx="76">
                  <c:v>0</c:v>
                </c:pt>
                <c:pt idx="77">
                  <c:v>0</c:v>
                </c:pt>
                <c:pt idx="78">
                  <c:v>0</c:v>
                </c:pt>
                <c:pt idx="79">
                  <c:v>0</c:v>
                </c:pt>
                <c:pt idx="80">
                  <c:v>0</c:v>
                </c:pt>
                <c:pt idx="81">
                  <c:v>0</c:v>
                </c:pt>
                <c:pt idx="82">
                  <c:v>0</c:v>
                </c:pt>
                <c:pt idx="83">
                  <c:v>0</c:v>
                </c:pt>
                <c:pt idx="84">
                  <c:v>0</c:v>
                </c:pt>
                <c:pt idx="85">
                  <c:v>0</c:v>
                </c:pt>
                <c:pt idx="86">
                  <c:v>0</c:v>
                </c:pt>
                <c:pt idx="87">
                  <c:v>0</c:v>
                </c:pt>
                <c:pt idx="88">
                  <c:v>0</c:v>
                </c:pt>
                <c:pt idx="89">
                  <c:v>0</c:v>
                </c:pt>
                <c:pt idx="90">
                  <c:v>0</c:v>
                </c:pt>
                <c:pt idx="91">
                  <c:v>0</c:v>
                </c:pt>
                <c:pt idx="92">
                  <c:v>0</c:v>
                </c:pt>
                <c:pt idx="93">
                  <c:v>0</c:v>
                </c:pt>
                <c:pt idx="94">
                  <c:v>0</c:v>
                </c:pt>
                <c:pt idx="95">
                  <c:v>0</c:v>
                </c:pt>
                <c:pt idx="96">
                  <c:v>0</c:v>
                </c:pt>
                <c:pt idx="97">
                  <c:v>0</c:v>
                </c:pt>
                <c:pt idx="98">
                  <c:v>0</c:v>
                </c:pt>
                <c:pt idx="99">
                  <c:v>0</c:v>
                </c:pt>
                <c:pt idx="100">
                  <c:v>0</c:v>
                </c:pt>
                <c:pt idx="101">
                  <c:v>0</c:v>
                </c:pt>
                <c:pt idx="102">
                  <c:v>0</c:v>
                </c:pt>
                <c:pt idx="103">
                  <c:v>0</c:v>
                </c:pt>
                <c:pt idx="104">
                  <c:v>0</c:v>
                </c:pt>
                <c:pt idx="105">
                  <c:v>0</c:v>
                </c:pt>
                <c:pt idx="106">
                  <c:v>0</c:v>
                </c:pt>
                <c:pt idx="107">
                  <c:v>0</c:v>
                </c:pt>
                <c:pt idx="108">
                  <c:v>0</c:v>
                </c:pt>
                <c:pt idx="109">
                  <c:v>0</c:v>
                </c:pt>
                <c:pt idx="110">
                  <c:v>0</c:v>
                </c:pt>
                <c:pt idx="111">
                  <c:v>0</c:v>
                </c:pt>
                <c:pt idx="112">
                  <c:v>0</c:v>
                </c:pt>
                <c:pt idx="113">
                  <c:v>0</c:v>
                </c:pt>
                <c:pt idx="114">
                  <c:v>0</c:v>
                </c:pt>
                <c:pt idx="115">
                  <c:v>0</c:v>
                </c:pt>
                <c:pt idx="116">
                  <c:v>0</c:v>
                </c:pt>
                <c:pt idx="117">
                  <c:v>0</c:v>
                </c:pt>
                <c:pt idx="118">
                  <c:v>0</c:v>
                </c:pt>
                <c:pt idx="119">
                  <c:v>0</c:v>
                </c:pt>
                <c:pt idx="120">
                  <c:v>0</c:v>
                </c:pt>
                <c:pt idx="121">
                  <c:v>0</c:v>
                </c:pt>
                <c:pt idx="122">
                  <c:v>0</c:v>
                </c:pt>
                <c:pt idx="123">
                  <c:v>0</c:v>
                </c:pt>
                <c:pt idx="124">
                  <c:v>0</c:v>
                </c:pt>
                <c:pt idx="125">
                  <c:v>0</c:v>
                </c:pt>
                <c:pt idx="126">
                  <c:v>0</c:v>
                </c:pt>
                <c:pt idx="127">
                  <c:v>0</c:v>
                </c:pt>
                <c:pt idx="128">
                  <c:v>0</c:v>
                </c:pt>
                <c:pt idx="129">
                  <c:v>0</c:v>
                </c:pt>
                <c:pt idx="130">
                  <c:v>0</c:v>
                </c:pt>
                <c:pt idx="131">
                  <c:v>0</c:v>
                </c:pt>
                <c:pt idx="132">
                  <c:v>0</c:v>
                </c:pt>
                <c:pt idx="133">
                  <c:v>0</c:v>
                </c:pt>
                <c:pt idx="134">
                  <c:v>0</c:v>
                </c:pt>
                <c:pt idx="135">
                  <c:v>0</c:v>
                </c:pt>
                <c:pt idx="136">
                  <c:v>0</c:v>
                </c:pt>
                <c:pt idx="137">
                  <c:v>0</c:v>
                </c:pt>
                <c:pt idx="138">
                  <c:v>0</c:v>
                </c:pt>
                <c:pt idx="139">
                  <c:v>0</c:v>
                </c:pt>
                <c:pt idx="140">
                  <c:v>0</c:v>
                </c:pt>
                <c:pt idx="141">
                  <c:v>0</c:v>
                </c:pt>
                <c:pt idx="142">
                  <c:v>0</c:v>
                </c:pt>
                <c:pt idx="143">
                  <c:v>0</c:v>
                </c:pt>
                <c:pt idx="144">
                  <c:v>0</c:v>
                </c:pt>
                <c:pt idx="145">
                  <c:v>0</c:v>
                </c:pt>
                <c:pt idx="146">
                  <c:v>0</c:v>
                </c:pt>
                <c:pt idx="147">
                  <c:v>0</c:v>
                </c:pt>
                <c:pt idx="148">
                  <c:v>0</c:v>
                </c:pt>
                <c:pt idx="149">
                  <c:v>0</c:v>
                </c:pt>
                <c:pt idx="150">
                  <c:v>0</c:v>
                </c:pt>
                <c:pt idx="151">
                  <c:v>0</c:v>
                </c:pt>
                <c:pt idx="152">
                  <c:v>0</c:v>
                </c:pt>
                <c:pt idx="153">
                  <c:v>0</c:v>
                </c:pt>
                <c:pt idx="154">
                  <c:v>0</c:v>
                </c:pt>
                <c:pt idx="155">
                  <c:v>0</c:v>
                </c:pt>
                <c:pt idx="156">
                  <c:v>0</c:v>
                </c:pt>
                <c:pt idx="157">
                  <c:v>0</c:v>
                </c:pt>
                <c:pt idx="158">
                  <c:v>0</c:v>
                </c:pt>
                <c:pt idx="159">
                  <c:v>0</c:v>
                </c:pt>
                <c:pt idx="160">
                  <c:v>0</c:v>
                </c:pt>
                <c:pt idx="161">
                  <c:v>0</c:v>
                </c:pt>
                <c:pt idx="162">
                  <c:v>0</c:v>
                </c:pt>
                <c:pt idx="163">
                  <c:v>0</c:v>
                </c:pt>
                <c:pt idx="164">
                  <c:v>0</c:v>
                </c:pt>
                <c:pt idx="165">
                  <c:v>0</c:v>
                </c:pt>
                <c:pt idx="166">
                  <c:v>0</c:v>
                </c:pt>
                <c:pt idx="167">
                  <c:v>0</c:v>
                </c:pt>
                <c:pt idx="168">
                  <c:v>0</c:v>
                </c:pt>
                <c:pt idx="169">
                  <c:v>0</c:v>
                </c:pt>
                <c:pt idx="170">
                  <c:v>0</c:v>
                </c:pt>
                <c:pt idx="171">
                  <c:v>0</c:v>
                </c:pt>
                <c:pt idx="172">
                  <c:v>0</c:v>
                </c:pt>
                <c:pt idx="173">
                  <c:v>0</c:v>
                </c:pt>
                <c:pt idx="174">
                  <c:v>0</c:v>
                </c:pt>
                <c:pt idx="175">
                  <c:v>0</c:v>
                </c:pt>
                <c:pt idx="176">
                  <c:v>0</c:v>
                </c:pt>
                <c:pt idx="177">
                  <c:v>0</c:v>
                </c:pt>
                <c:pt idx="178">
                  <c:v>0</c:v>
                </c:pt>
                <c:pt idx="179">
                  <c:v>0</c:v>
                </c:pt>
                <c:pt idx="180">
                  <c:v>0</c:v>
                </c:pt>
                <c:pt idx="181">
                  <c:v>0</c:v>
                </c:pt>
                <c:pt idx="182">
                  <c:v>0</c:v>
                </c:pt>
                <c:pt idx="183">
                  <c:v>0</c:v>
                </c:pt>
                <c:pt idx="184">
                  <c:v>0</c:v>
                </c:pt>
                <c:pt idx="185">
                  <c:v>0</c:v>
                </c:pt>
                <c:pt idx="186">
                  <c:v>0</c:v>
                </c:pt>
                <c:pt idx="187">
                  <c:v>0</c:v>
                </c:pt>
                <c:pt idx="188">
                  <c:v>0</c:v>
                </c:pt>
                <c:pt idx="189">
                  <c:v>0</c:v>
                </c:pt>
                <c:pt idx="190">
                  <c:v>0</c:v>
                </c:pt>
                <c:pt idx="191">
                  <c:v>0</c:v>
                </c:pt>
                <c:pt idx="192">
                  <c:v>0</c:v>
                </c:pt>
                <c:pt idx="193">
                  <c:v>0</c:v>
                </c:pt>
                <c:pt idx="194">
                  <c:v>0</c:v>
                </c:pt>
                <c:pt idx="195">
                  <c:v>0</c:v>
                </c:pt>
                <c:pt idx="196">
                  <c:v>0</c:v>
                </c:pt>
                <c:pt idx="197">
                  <c:v>0</c:v>
                </c:pt>
                <c:pt idx="198">
                  <c:v>0</c:v>
                </c:pt>
                <c:pt idx="199">
                  <c:v>0</c:v>
                </c:pt>
                <c:pt idx="200">
                  <c:v>0</c:v>
                </c:pt>
                <c:pt idx="201">
                  <c:v>0</c:v>
                </c:pt>
                <c:pt idx="202">
                  <c:v>0</c:v>
                </c:pt>
                <c:pt idx="203">
                  <c:v>0</c:v>
                </c:pt>
                <c:pt idx="204">
                  <c:v>0</c:v>
                </c:pt>
                <c:pt idx="205">
                  <c:v>0</c:v>
                </c:pt>
                <c:pt idx="206">
                  <c:v>0</c:v>
                </c:pt>
                <c:pt idx="207">
                  <c:v>0</c:v>
                </c:pt>
                <c:pt idx="208">
                  <c:v>0</c:v>
                </c:pt>
                <c:pt idx="209">
                  <c:v>0</c:v>
                </c:pt>
                <c:pt idx="210">
                  <c:v>0</c:v>
                </c:pt>
                <c:pt idx="211">
                  <c:v>0</c:v>
                </c:pt>
                <c:pt idx="212">
                  <c:v>0</c:v>
                </c:pt>
                <c:pt idx="213">
                  <c:v>0</c:v>
                </c:pt>
                <c:pt idx="214">
                  <c:v>0</c:v>
                </c:pt>
                <c:pt idx="215">
                  <c:v>0</c:v>
                </c:pt>
                <c:pt idx="216">
                  <c:v>0</c:v>
                </c:pt>
                <c:pt idx="217">
                  <c:v>0</c:v>
                </c:pt>
                <c:pt idx="218">
                  <c:v>0</c:v>
                </c:pt>
                <c:pt idx="219">
                  <c:v>0</c:v>
                </c:pt>
                <c:pt idx="220">
                  <c:v>0</c:v>
                </c:pt>
                <c:pt idx="221">
                  <c:v>0</c:v>
                </c:pt>
                <c:pt idx="222">
                  <c:v>0</c:v>
                </c:pt>
                <c:pt idx="223">
                  <c:v>0</c:v>
                </c:pt>
                <c:pt idx="224">
                  <c:v>0</c:v>
                </c:pt>
                <c:pt idx="225">
                  <c:v>0</c:v>
                </c:pt>
                <c:pt idx="226">
                  <c:v>0</c:v>
                </c:pt>
                <c:pt idx="227">
                  <c:v>0</c:v>
                </c:pt>
                <c:pt idx="228">
                  <c:v>0</c:v>
                </c:pt>
                <c:pt idx="229">
                  <c:v>0</c:v>
                </c:pt>
                <c:pt idx="230">
                  <c:v>0</c:v>
                </c:pt>
                <c:pt idx="231">
                  <c:v>0</c:v>
                </c:pt>
                <c:pt idx="232">
                  <c:v>0</c:v>
                </c:pt>
                <c:pt idx="233">
                  <c:v>0</c:v>
                </c:pt>
                <c:pt idx="234">
                  <c:v>0</c:v>
                </c:pt>
                <c:pt idx="235">
                  <c:v>0</c:v>
                </c:pt>
                <c:pt idx="236">
                  <c:v>0</c:v>
                </c:pt>
                <c:pt idx="237">
                  <c:v>0</c:v>
                </c:pt>
                <c:pt idx="238">
                  <c:v>0</c:v>
                </c:pt>
                <c:pt idx="239">
                  <c:v>0</c:v>
                </c:pt>
                <c:pt idx="240">
                  <c:v>0</c:v>
                </c:pt>
                <c:pt idx="241">
                  <c:v>0</c:v>
                </c:pt>
                <c:pt idx="242">
                  <c:v>0</c:v>
                </c:pt>
                <c:pt idx="243">
                  <c:v>0</c:v>
                </c:pt>
                <c:pt idx="244">
                  <c:v>0</c:v>
                </c:pt>
                <c:pt idx="245">
                  <c:v>0</c:v>
                </c:pt>
                <c:pt idx="246">
                  <c:v>0</c:v>
                </c:pt>
                <c:pt idx="247">
                  <c:v>0</c:v>
                </c:pt>
                <c:pt idx="248">
                  <c:v>0</c:v>
                </c:pt>
                <c:pt idx="249">
                  <c:v>0</c:v>
                </c:pt>
                <c:pt idx="250">
                  <c:v>0</c:v>
                </c:pt>
                <c:pt idx="251">
                  <c:v>0</c:v>
                </c:pt>
                <c:pt idx="252">
                  <c:v>0</c:v>
                </c:pt>
                <c:pt idx="253">
                  <c:v>0</c:v>
                </c:pt>
                <c:pt idx="254">
                  <c:v>0</c:v>
                </c:pt>
                <c:pt idx="255">
                  <c:v>0</c:v>
                </c:pt>
                <c:pt idx="256">
                  <c:v>0</c:v>
                </c:pt>
                <c:pt idx="257">
                  <c:v>0</c:v>
                </c:pt>
                <c:pt idx="258">
                  <c:v>0</c:v>
                </c:pt>
                <c:pt idx="259">
                  <c:v>0</c:v>
                </c:pt>
                <c:pt idx="260">
                  <c:v>0</c:v>
                </c:pt>
                <c:pt idx="261">
                  <c:v>0</c:v>
                </c:pt>
                <c:pt idx="262">
                  <c:v>0</c:v>
                </c:pt>
                <c:pt idx="263">
                  <c:v>0</c:v>
                </c:pt>
                <c:pt idx="264">
                  <c:v>0</c:v>
                </c:pt>
                <c:pt idx="265">
                  <c:v>0</c:v>
                </c:pt>
                <c:pt idx="266">
                  <c:v>0</c:v>
                </c:pt>
                <c:pt idx="267">
                  <c:v>0</c:v>
                </c:pt>
                <c:pt idx="268">
                  <c:v>0</c:v>
                </c:pt>
                <c:pt idx="269">
                  <c:v>0</c:v>
                </c:pt>
                <c:pt idx="270">
                  <c:v>0</c:v>
                </c:pt>
                <c:pt idx="271">
                  <c:v>0</c:v>
                </c:pt>
                <c:pt idx="272">
                  <c:v>0</c:v>
                </c:pt>
                <c:pt idx="273">
                  <c:v>0</c:v>
                </c:pt>
                <c:pt idx="274">
                  <c:v>0</c:v>
                </c:pt>
                <c:pt idx="275">
                  <c:v>0</c:v>
                </c:pt>
                <c:pt idx="276">
                  <c:v>0</c:v>
                </c:pt>
                <c:pt idx="277">
                  <c:v>0</c:v>
                </c:pt>
                <c:pt idx="278">
                  <c:v>0</c:v>
                </c:pt>
                <c:pt idx="279">
                  <c:v>0</c:v>
                </c:pt>
                <c:pt idx="280">
                  <c:v>0</c:v>
                </c:pt>
                <c:pt idx="281">
                  <c:v>0</c:v>
                </c:pt>
                <c:pt idx="282">
                  <c:v>0</c:v>
                </c:pt>
                <c:pt idx="283">
                  <c:v>0</c:v>
                </c:pt>
                <c:pt idx="284">
                  <c:v>0</c:v>
                </c:pt>
                <c:pt idx="285">
                  <c:v>0</c:v>
                </c:pt>
                <c:pt idx="286">
                  <c:v>0</c:v>
                </c:pt>
                <c:pt idx="287">
                  <c:v>0</c:v>
                </c:pt>
                <c:pt idx="288">
                  <c:v>0</c:v>
                </c:pt>
                <c:pt idx="289">
                  <c:v>0</c:v>
                </c:pt>
                <c:pt idx="290">
                  <c:v>0</c:v>
                </c:pt>
                <c:pt idx="291">
                  <c:v>0</c:v>
                </c:pt>
                <c:pt idx="292">
                  <c:v>0</c:v>
                </c:pt>
                <c:pt idx="293">
                  <c:v>0</c:v>
                </c:pt>
                <c:pt idx="294">
                  <c:v>0</c:v>
                </c:pt>
                <c:pt idx="295">
                  <c:v>0</c:v>
                </c:pt>
                <c:pt idx="296">
                  <c:v>0</c:v>
                </c:pt>
                <c:pt idx="297">
                  <c:v>0</c:v>
                </c:pt>
                <c:pt idx="298">
                  <c:v>0</c:v>
                </c:pt>
                <c:pt idx="299">
                  <c:v>0</c:v>
                </c:pt>
                <c:pt idx="300">
                  <c:v>0</c:v>
                </c:pt>
                <c:pt idx="301">
                  <c:v>0</c:v>
                </c:pt>
                <c:pt idx="302">
                  <c:v>0</c:v>
                </c:pt>
                <c:pt idx="303">
                  <c:v>0</c:v>
                </c:pt>
                <c:pt idx="304">
                  <c:v>0</c:v>
                </c:pt>
                <c:pt idx="305">
                  <c:v>0</c:v>
                </c:pt>
                <c:pt idx="306">
                  <c:v>0</c:v>
                </c:pt>
                <c:pt idx="307">
                  <c:v>0</c:v>
                </c:pt>
                <c:pt idx="308">
                  <c:v>0</c:v>
                </c:pt>
                <c:pt idx="309">
                  <c:v>0</c:v>
                </c:pt>
                <c:pt idx="310">
                  <c:v>0</c:v>
                </c:pt>
                <c:pt idx="311">
                  <c:v>0</c:v>
                </c:pt>
                <c:pt idx="312">
                  <c:v>0</c:v>
                </c:pt>
                <c:pt idx="313">
                  <c:v>0</c:v>
                </c:pt>
                <c:pt idx="314">
                  <c:v>0</c:v>
                </c:pt>
                <c:pt idx="315">
                  <c:v>0</c:v>
                </c:pt>
                <c:pt idx="316">
                  <c:v>0</c:v>
                </c:pt>
                <c:pt idx="317">
                  <c:v>0</c:v>
                </c:pt>
                <c:pt idx="318">
                  <c:v>0</c:v>
                </c:pt>
                <c:pt idx="319">
                  <c:v>0</c:v>
                </c:pt>
                <c:pt idx="320">
                  <c:v>0</c:v>
                </c:pt>
                <c:pt idx="321">
                  <c:v>0</c:v>
                </c:pt>
                <c:pt idx="322">
                  <c:v>0</c:v>
                </c:pt>
                <c:pt idx="323">
                  <c:v>0</c:v>
                </c:pt>
                <c:pt idx="324">
                  <c:v>0</c:v>
                </c:pt>
                <c:pt idx="325">
                  <c:v>0</c:v>
                </c:pt>
                <c:pt idx="326">
                  <c:v>0</c:v>
                </c:pt>
                <c:pt idx="327">
                  <c:v>0</c:v>
                </c:pt>
                <c:pt idx="328">
                  <c:v>0</c:v>
                </c:pt>
                <c:pt idx="329">
                  <c:v>0</c:v>
                </c:pt>
                <c:pt idx="330">
                  <c:v>0</c:v>
                </c:pt>
                <c:pt idx="331">
                  <c:v>0</c:v>
                </c:pt>
                <c:pt idx="332">
                  <c:v>0</c:v>
                </c:pt>
                <c:pt idx="333">
                  <c:v>0</c:v>
                </c:pt>
                <c:pt idx="334">
                  <c:v>0</c:v>
                </c:pt>
                <c:pt idx="335">
                  <c:v>0</c:v>
                </c:pt>
                <c:pt idx="336">
                  <c:v>0</c:v>
                </c:pt>
                <c:pt idx="337">
                  <c:v>0</c:v>
                </c:pt>
                <c:pt idx="338">
                  <c:v>0</c:v>
                </c:pt>
                <c:pt idx="339">
                  <c:v>0</c:v>
                </c:pt>
                <c:pt idx="340">
                  <c:v>0</c:v>
                </c:pt>
                <c:pt idx="341">
                  <c:v>0</c:v>
                </c:pt>
                <c:pt idx="342">
                  <c:v>0</c:v>
                </c:pt>
                <c:pt idx="343">
                  <c:v>0</c:v>
                </c:pt>
                <c:pt idx="344">
                  <c:v>0</c:v>
                </c:pt>
                <c:pt idx="345">
                  <c:v>0</c:v>
                </c:pt>
                <c:pt idx="346">
                  <c:v>0</c:v>
                </c:pt>
                <c:pt idx="347">
                  <c:v>0</c:v>
                </c:pt>
                <c:pt idx="348">
                  <c:v>0</c:v>
                </c:pt>
                <c:pt idx="349">
                  <c:v>0</c:v>
                </c:pt>
                <c:pt idx="350">
                  <c:v>0</c:v>
                </c:pt>
                <c:pt idx="351">
                  <c:v>0</c:v>
                </c:pt>
                <c:pt idx="352">
                  <c:v>0</c:v>
                </c:pt>
                <c:pt idx="353">
                  <c:v>0</c:v>
                </c:pt>
                <c:pt idx="354">
                  <c:v>0</c:v>
                </c:pt>
                <c:pt idx="355">
                  <c:v>0</c:v>
                </c:pt>
                <c:pt idx="356">
                  <c:v>0</c:v>
                </c:pt>
                <c:pt idx="357">
                  <c:v>0</c:v>
                </c:pt>
                <c:pt idx="358">
                  <c:v>0</c:v>
                </c:pt>
                <c:pt idx="359">
                  <c:v>0</c:v>
                </c:pt>
                <c:pt idx="360">
                  <c:v>0</c:v>
                </c:pt>
                <c:pt idx="361">
                  <c:v>0</c:v>
                </c:pt>
                <c:pt idx="362">
                  <c:v>0</c:v>
                </c:pt>
                <c:pt idx="363">
                  <c:v>0</c:v>
                </c:pt>
                <c:pt idx="364">
                  <c:v>0</c:v>
                </c:pt>
                <c:pt idx="365">
                  <c:v>0</c:v>
                </c:pt>
                <c:pt idx="366">
                  <c:v>0</c:v>
                </c:pt>
                <c:pt idx="367">
                  <c:v>0</c:v>
                </c:pt>
                <c:pt idx="368">
                  <c:v>0</c:v>
                </c:pt>
                <c:pt idx="369">
                  <c:v>0</c:v>
                </c:pt>
                <c:pt idx="370">
                  <c:v>0</c:v>
                </c:pt>
                <c:pt idx="371">
                  <c:v>0</c:v>
                </c:pt>
                <c:pt idx="372">
                  <c:v>0</c:v>
                </c:pt>
                <c:pt idx="373">
                  <c:v>0</c:v>
                </c:pt>
                <c:pt idx="374">
                  <c:v>0</c:v>
                </c:pt>
                <c:pt idx="375">
                  <c:v>0</c:v>
                </c:pt>
                <c:pt idx="376">
                  <c:v>0</c:v>
                </c:pt>
                <c:pt idx="377">
                  <c:v>0</c:v>
                </c:pt>
                <c:pt idx="378">
                  <c:v>0</c:v>
                </c:pt>
                <c:pt idx="379">
                  <c:v>0</c:v>
                </c:pt>
                <c:pt idx="380">
                  <c:v>0</c:v>
                </c:pt>
                <c:pt idx="381">
                  <c:v>0</c:v>
                </c:pt>
                <c:pt idx="382">
                  <c:v>0</c:v>
                </c:pt>
                <c:pt idx="383">
                  <c:v>0</c:v>
                </c:pt>
                <c:pt idx="384">
                  <c:v>0</c:v>
                </c:pt>
                <c:pt idx="385">
                  <c:v>0</c:v>
                </c:pt>
                <c:pt idx="386">
                  <c:v>0</c:v>
                </c:pt>
                <c:pt idx="387">
                  <c:v>0</c:v>
                </c:pt>
                <c:pt idx="388">
                  <c:v>0</c:v>
                </c:pt>
                <c:pt idx="389">
                  <c:v>0</c:v>
                </c:pt>
                <c:pt idx="390">
                  <c:v>0</c:v>
                </c:pt>
                <c:pt idx="391">
                  <c:v>0</c:v>
                </c:pt>
                <c:pt idx="392">
                  <c:v>0</c:v>
                </c:pt>
                <c:pt idx="393">
                  <c:v>0</c:v>
                </c:pt>
                <c:pt idx="394">
                  <c:v>0</c:v>
                </c:pt>
                <c:pt idx="395">
                  <c:v>0</c:v>
                </c:pt>
                <c:pt idx="396">
                  <c:v>0</c:v>
                </c:pt>
                <c:pt idx="397">
                  <c:v>0</c:v>
                </c:pt>
                <c:pt idx="398">
                  <c:v>0</c:v>
                </c:pt>
                <c:pt idx="399">
                  <c:v>0</c:v>
                </c:pt>
                <c:pt idx="400">
                  <c:v>0</c:v>
                </c:pt>
                <c:pt idx="401">
                  <c:v>0</c:v>
                </c:pt>
                <c:pt idx="402">
                  <c:v>0</c:v>
                </c:pt>
                <c:pt idx="403">
                  <c:v>0</c:v>
                </c:pt>
                <c:pt idx="404">
                  <c:v>0</c:v>
                </c:pt>
                <c:pt idx="405">
                  <c:v>0</c:v>
                </c:pt>
                <c:pt idx="406">
                  <c:v>0</c:v>
                </c:pt>
                <c:pt idx="407">
                  <c:v>0</c:v>
                </c:pt>
                <c:pt idx="408">
                  <c:v>0</c:v>
                </c:pt>
                <c:pt idx="409">
                  <c:v>0</c:v>
                </c:pt>
                <c:pt idx="410">
                  <c:v>0</c:v>
                </c:pt>
                <c:pt idx="411">
                  <c:v>0</c:v>
                </c:pt>
                <c:pt idx="412">
                  <c:v>0</c:v>
                </c:pt>
                <c:pt idx="413">
                  <c:v>0</c:v>
                </c:pt>
                <c:pt idx="414">
                  <c:v>0</c:v>
                </c:pt>
                <c:pt idx="415">
                  <c:v>0</c:v>
                </c:pt>
                <c:pt idx="416">
                  <c:v>0</c:v>
                </c:pt>
                <c:pt idx="417">
                  <c:v>0</c:v>
                </c:pt>
                <c:pt idx="418">
                  <c:v>0</c:v>
                </c:pt>
                <c:pt idx="419">
                  <c:v>0</c:v>
                </c:pt>
                <c:pt idx="420">
                  <c:v>0</c:v>
                </c:pt>
                <c:pt idx="421">
                  <c:v>0</c:v>
                </c:pt>
                <c:pt idx="422">
                  <c:v>0</c:v>
                </c:pt>
                <c:pt idx="423">
                  <c:v>0</c:v>
                </c:pt>
                <c:pt idx="424">
                  <c:v>0</c:v>
                </c:pt>
                <c:pt idx="425">
                  <c:v>0</c:v>
                </c:pt>
                <c:pt idx="426">
                  <c:v>0</c:v>
                </c:pt>
                <c:pt idx="427">
                  <c:v>0</c:v>
                </c:pt>
                <c:pt idx="428">
                  <c:v>0</c:v>
                </c:pt>
                <c:pt idx="429">
                  <c:v>0</c:v>
                </c:pt>
                <c:pt idx="430">
                  <c:v>0</c:v>
                </c:pt>
                <c:pt idx="431">
                  <c:v>0</c:v>
                </c:pt>
                <c:pt idx="432">
                  <c:v>0</c:v>
                </c:pt>
                <c:pt idx="433">
                  <c:v>0</c:v>
                </c:pt>
                <c:pt idx="434">
                  <c:v>0</c:v>
                </c:pt>
                <c:pt idx="435">
                  <c:v>0</c:v>
                </c:pt>
                <c:pt idx="436">
                  <c:v>0</c:v>
                </c:pt>
                <c:pt idx="437">
                  <c:v>0</c:v>
                </c:pt>
                <c:pt idx="438">
                  <c:v>0</c:v>
                </c:pt>
                <c:pt idx="439">
                  <c:v>0</c:v>
                </c:pt>
                <c:pt idx="440">
                  <c:v>0</c:v>
                </c:pt>
                <c:pt idx="441">
                  <c:v>0</c:v>
                </c:pt>
                <c:pt idx="442">
                  <c:v>0</c:v>
                </c:pt>
                <c:pt idx="443">
                  <c:v>0</c:v>
                </c:pt>
                <c:pt idx="444">
                  <c:v>0</c:v>
                </c:pt>
                <c:pt idx="445">
                  <c:v>0</c:v>
                </c:pt>
                <c:pt idx="446">
                  <c:v>0</c:v>
                </c:pt>
                <c:pt idx="447">
                  <c:v>0</c:v>
                </c:pt>
                <c:pt idx="448">
                  <c:v>0</c:v>
                </c:pt>
                <c:pt idx="449">
                  <c:v>0</c:v>
                </c:pt>
                <c:pt idx="450">
                  <c:v>0</c:v>
                </c:pt>
                <c:pt idx="451">
                  <c:v>0</c:v>
                </c:pt>
                <c:pt idx="452">
                  <c:v>0</c:v>
                </c:pt>
                <c:pt idx="453">
                  <c:v>0</c:v>
                </c:pt>
                <c:pt idx="454">
                  <c:v>0</c:v>
                </c:pt>
                <c:pt idx="455">
                  <c:v>0</c:v>
                </c:pt>
                <c:pt idx="456">
                  <c:v>0</c:v>
                </c:pt>
                <c:pt idx="457">
                  <c:v>0</c:v>
                </c:pt>
                <c:pt idx="458">
                  <c:v>0</c:v>
                </c:pt>
                <c:pt idx="459">
                  <c:v>0</c:v>
                </c:pt>
                <c:pt idx="460">
                  <c:v>0</c:v>
                </c:pt>
                <c:pt idx="461">
                  <c:v>0</c:v>
                </c:pt>
                <c:pt idx="462">
                  <c:v>0</c:v>
                </c:pt>
                <c:pt idx="463">
                  <c:v>0</c:v>
                </c:pt>
                <c:pt idx="464">
                  <c:v>0</c:v>
                </c:pt>
                <c:pt idx="465">
                  <c:v>0</c:v>
                </c:pt>
                <c:pt idx="466">
                  <c:v>0</c:v>
                </c:pt>
                <c:pt idx="467">
                  <c:v>0</c:v>
                </c:pt>
                <c:pt idx="468">
                  <c:v>0</c:v>
                </c:pt>
                <c:pt idx="469">
                  <c:v>0</c:v>
                </c:pt>
                <c:pt idx="470">
                  <c:v>0</c:v>
                </c:pt>
                <c:pt idx="471">
                  <c:v>0</c:v>
                </c:pt>
                <c:pt idx="472">
                  <c:v>0</c:v>
                </c:pt>
                <c:pt idx="473">
                  <c:v>0</c:v>
                </c:pt>
                <c:pt idx="474">
                  <c:v>0</c:v>
                </c:pt>
                <c:pt idx="475">
                  <c:v>0</c:v>
                </c:pt>
                <c:pt idx="476">
                  <c:v>0</c:v>
                </c:pt>
                <c:pt idx="477">
                  <c:v>0</c:v>
                </c:pt>
                <c:pt idx="478">
                  <c:v>0</c:v>
                </c:pt>
                <c:pt idx="479">
                  <c:v>0</c:v>
                </c:pt>
                <c:pt idx="480">
                  <c:v>0</c:v>
                </c:pt>
                <c:pt idx="481">
                  <c:v>0</c:v>
                </c:pt>
                <c:pt idx="482">
                  <c:v>0</c:v>
                </c:pt>
                <c:pt idx="483">
                  <c:v>0</c:v>
                </c:pt>
                <c:pt idx="484">
                  <c:v>0</c:v>
                </c:pt>
                <c:pt idx="485">
                  <c:v>0</c:v>
                </c:pt>
                <c:pt idx="486">
                  <c:v>0</c:v>
                </c:pt>
                <c:pt idx="487">
                  <c:v>0</c:v>
                </c:pt>
                <c:pt idx="488">
                  <c:v>0</c:v>
                </c:pt>
                <c:pt idx="489">
                  <c:v>0</c:v>
                </c:pt>
                <c:pt idx="490">
                  <c:v>0</c:v>
                </c:pt>
                <c:pt idx="491">
                  <c:v>0</c:v>
                </c:pt>
                <c:pt idx="492">
                  <c:v>0</c:v>
                </c:pt>
                <c:pt idx="493">
                  <c:v>0</c:v>
                </c:pt>
                <c:pt idx="494">
                  <c:v>0</c:v>
                </c:pt>
                <c:pt idx="495">
                  <c:v>0</c:v>
                </c:pt>
                <c:pt idx="496">
                  <c:v>0</c:v>
                </c:pt>
                <c:pt idx="497">
                  <c:v>0</c:v>
                </c:pt>
                <c:pt idx="498">
                  <c:v>0</c:v>
                </c:pt>
                <c:pt idx="499">
                  <c:v>0</c:v>
                </c:pt>
                <c:pt idx="500">
                  <c:v>0</c:v>
                </c:pt>
                <c:pt idx="501">
                  <c:v>0</c:v>
                </c:pt>
                <c:pt idx="502">
                  <c:v>0</c:v>
                </c:pt>
                <c:pt idx="503">
                  <c:v>0</c:v>
                </c:pt>
                <c:pt idx="504">
                  <c:v>0</c:v>
                </c:pt>
                <c:pt idx="505">
                  <c:v>0</c:v>
                </c:pt>
                <c:pt idx="506">
                  <c:v>0</c:v>
                </c:pt>
                <c:pt idx="507">
                  <c:v>0</c:v>
                </c:pt>
                <c:pt idx="508">
                  <c:v>0</c:v>
                </c:pt>
                <c:pt idx="509">
                  <c:v>0</c:v>
                </c:pt>
                <c:pt idx="510">
                  <c:v>0</c:v>
                </c:pt>
                <c:pt idx="511">
                  <c:v>0</c:v>
                </c:pt>
                <c:pt idx="512">
                  <c:v>0</c:v>
                </c:pt>
                <c:pt idx="513">
                  <c:v>0</c:v>
                </c:pt>
                <c:pt idx="514">
                  <c:v>0</c:v>
                </c:pt>
                <c:pt idx="515">
                  <c:v>0</c:v>
                </c:pt>
                <c:pt idx="516">
                  <c:v>0</c:v>
                </c:pt>
                <c:pt idx="517">
                  <c:v>0</c:v>
                </c:pt>
                <c:pt idx="518">
                  <c:v>0</c:v>
                </c:pt>
                <c:pt idx="519">
                  <c:v>0</c:v>
                </c:pt>
                <c:pt idx="520">
                  <c:v>0</c:v>
                </c:pt>
                <c:pt idx="521">
                  <c:v>0</c:v>
                </c:pt>
                <c:pt idx="522">
                  <c:v>0</c:v>
                </c:pt>
                <c:pt idx="523">
                  <c:v>0</c:v>
                </c:pt>
                <c:pt idx="524">
                  <c:v>0</c:v>
                </c:pt>
                <c:pt idx="525">
                  <c:v>0</c:v>
                </c:pt>
                <c:pt idx="526">
                  <c:v>0</c:v>
                </c:pt>
                <c:pt idx="527">
                  <c:v>0</c:v>
                </c:pt>
                <c:pt idx="528">
                  <c:v>0</c:v>
                </c:pt>
                <c:pt idx="529">
                  <c:v>0</c:v>
                </c:pt>
                <c:pt idx="530">
                  <c:v>0</c:v>
                </c:pt>
                <c:pt idx="531">
                  <c:v>0</c:v>
                </c:pt>
                <c:pt idx="532">
                  <c:v>0</c:v>
                </c:pt>
                <c:pt idx="533">
                  <c:v>0</c:v>
                </c:pt>
                <c:pt idx="534">
                  <c:v>0</c:v>
                </c:pt>
                <c:pt idx="535">
                  <c:v>0</c:v>
                </c:pt>
                <c:pt idx="536">
                  <c:v>0</c:v>
                </c:pt>
                <c:pt idx="537">
                  <c:v>0</c:v>
                </c:pt>
                <c:pt idx="538">
                  <c:v>0</c:v>
                </c:pt>
                <c:pt idx="539">
                  <c:v>0</c:v>
                </c:pt>
                <c:pt idx="540">
                  <c:v>0</c:v>
                </c:pt>
                <c:pt idx="541">
                  <c:v>0</c:v>
                </c:pt>
                <c:pt idx="542">
                  <c:v>0</c:v>
                </c:pt>
                <c:pt idx="543">
                  <c:v>0</c:v>
                </c:pt>
                <c:pt idx="544">
                  <c:v>0</c:v>
                </c:pt>
                <c:pt idx="545">
                  <c:v>0</c:v>
                </c:pt>
                <c:pt idx="546">
                  <c:v>0</c:v>
                </c:pt>
                <c:pt idx="547">
                  <c:v>0</c:v>
                </c:pt>
                <c:pt idx="548">
                  <c:v>0</c:v>
                </c:pt>
                <c:pt idx="549">
                  <c:v>0</c:v>
                </c:pt>
                <c:pt idx="550">
                  <c:v>0</c:v>
                </c:pt>
                <c:pt idx="551">
                  <c:v>0</c:v>
                </c:pt>
                <c:pt idx="552">
                  <c:v>0</c:v>
                </c:pt>
                <c:pt idx="553">
                  <c:v>0</c:v>
                </c:pt>
                <c:pt idx="554">
                  <c:v>0</c:v>
                </c:pt>
                <c:pt idx="555">
                  <c:v>0</c:v>
                </c:pt>
                <c:pt idx="556">
                  <c:v>0</c:v>
                </c:pt>
                <c:pt idx="557">
                  <c:v>0</c:v>
                </c:pt>
                <c:pt idx="558">
                  <c:v>0</c:v>
                </c:pt>
                <c:pt idx="559">
                  <c:v>0</c:v>
                </c:pt>
                <c:pt idx="560">
                  <c:v>0</c:v>
                </c:pt>
                <c:pt idx="561">
                  <c:v>0</c:v>
                </c:pt>
                <c:pt idx="562">
                  <c:v>0</c:v>
                </c:pt>
                <c:pt idx="563">
                  <c:v>0</c:v>
                </c:pt>
                <c:pt idx="564">
                  <c:v>0</c:v>
                </c:pt>
                <c:pt idx="565">
                  <c:v>0</c:v>
                </c:pt>
                <c:pt idx="566">
                  <c:v>0</c:v>
                </c:pt>
                <c:pt idx="567">
                  <c:v>0</c:v>
                </c:pt>
                <c:pt idx="568">
                  <c:v>0</c:v>
                </c:pt>
                <c:pt idx="569">
                  <c:v>0</c:v>
                </c:pt>
                <c:pt idx="570">
                  <c:v>0</c:v>
                </c:pt>
                <c:pt idx="571">
                  <c:v>0</c:v>
                </c:pt>
                <c:pt idx="572">
                  <c:v>0</c:v>
                </c:pt>
                <c:pt idx="573">
                  <c:v>0</c:v>
                </c:pt>
                <c:pt idx="574">
                  <c:v>0</c:v>
                </c:pt>
                <c:pt idx="575">
                  <c:v>0</c:v>
                </c:pt>
                <c:pt idx="576">
                  <c:v>0</c:v>
                </c:pt>
                <c:pt idx="577">
                  <c:v>0</c:v>
                </c:pt>
                <c:pt idx="578">
                  <c:v>0</c:v>
                </c:pt>
                <c:pt idx="579">
                  <c:v>0</c:v>
                </c:pt>
                <c:pt idx="580">
                  <c:v>0</c:v>
                </c:pt>
                <c:pt idx="581">
                  <c:v>0</c:v>
                </c:pt>
                <c:pt idx="582">
                  <c:v>0</c:v>
                </c:pt>
                <c:pt idx="583">
                  <c:v>0</c:v>
                </c:pt>
                <c:pt idx="584">
                  <c:v>0</c:v>
                </c:pt>
                <c:pt idx="585">
                  <c:v>0</c:v>
                </c:pt>
                <c:pt idx="586">
                  <c:v>0</c:v>
                </c:pt>
                <c:pt idx="587">
                  <c:v>0</c:v>
                </c:pt>
                <c:pt idx="588">
                  <c:v>0</c:v>
                </c:pt>
                <c:pt idx="589">
                  <c:v>0</c:v>
                </c:pt>
                <c:pt idx="590">
                  <c:v>0</c:v>
                </c:pt>
                <c:pt idx="591">
                  <c:v>0</c:v>
                </c:pt>
                <c:pt idx="592">
                  <c:v>0</c:v>
                </c:pt>
                <c:pt idx="593">
                  <c:v>0</c:v>
                </c:pt>
                <c:pt idx="594">
                  <c:v>0</c:v>
                </c:pt>
                <c:pt idx="595">
                  <c:v>0</c:v>
                </c:pt>
                <c:pt idx="596">
                  <c:v>0</c:v>
                </c:pt>
                <c:pt idx="597">
                  <c:v>0</c:v>
                </c:pt>
                <c:pt idx="598">
                  <c:v>0</c:v>
                </c:pt>
                <c:pt idx="599">
                  <c:v>0</c:v>
                </c:pt>
                <c:pt idx="600">
                  <c:v>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4333-4E87-AFED-AC04EC6350B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7102032"/>
        <c:axId val="1"/>
      </c:lineChar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Average house price level</c:v>
                </c:pt>
              </c:strCache>
            </c:strRef>
          </c:tx>
          <c:spPr>
            <a:ln w="31750">
              <a:solidFill>
                <a:srgbClr val="C00000"/>
              </a:solidFill>
              <a:prstDash val="solid"/>
            </a:ln>
          </c:spPr>
          <c:marker>
            <c:symbol val="none"/>
          </c:marker>
          <c:cat>
            <c:numRef>
              <c:f>Sheet1!$A$2:$A$602</c:f>
              <c:numCache>
                <c:formatCode>m/d/yyyy</c:formatCode>
                <c:ptCount val="601"/>
                <c:pt idx="0">
                  <c:v>25204</c:v>
                </c:pt>
                <c:pt idx="1">
                  <c:v>25235</c:v>
                </c:pt>
                <c:pt idx="2">
                  <c:v>25263</c:v>
                </c:pt>
                <c:pt idx="3">
                  <c:v>25294</c:v>
                </c:pt>
                <c:pt idx="4">
                  <c:v>25324</c:v>
                </c:pt>
                <c:pt idx="5">
                  <c:v>25355</c:v>
                </c:pt>
                <c:pt idx="6">
                  <c:v>25385</c:v>
                </c:pt>
                <c:pt idx="7">
                  <c:v>25416</c:v>
                </c:pt>
                <c:pt idx="8">
                  <c:v>25447</c:v>
                </c:pt>
                <c:pt idx="9">
                  <c:v>25477</c:v>
                </c:pt>
                <c:pt idx="10">
                  <c:v>25508</c:v>
                </c:pt>
                <c:pt idx="11">
                  <c:v>25538</c:v>
                </c:pt>
                <c:pt idx="12">
                  <c:v>25569</c:v>
                </c:pt>
                <c:pt idx="13">
                  <c:v>25600</c:v>
                </c:pt>
                <c:pt idx="14">
                  <c:v>25628</c:v>
                </c:pt>
                <c:pt idx="15">
                  <c:v>25659</c:v>
                </c:pt>
                <c:pt idx="16">
                  <c:v>25689</c:v>
                </c:pt>
                <c:pt idx="17">
                  <c:v>25720</c:v>
                </c:pt>
                <c:pt idx="18">
                  <c:v>25750</c:v>
                </c:pt>
                <c:pt idx="19">
                  <c:v>25781</c:v>
                </c:pt>
                <c:pt idx="20">
                  <c:v>25812</c:v>
                </c:pt>
                <c:pt idx="21">
                  <c:v>25842</c:v>
                </c:pt>
                <c:pt idx="22">
                  <c:v>25873</c:v>
                </c:pt>
                <c:pt idx="23">
                  <c:v>25903</c:v>
                </c:pt>
                <c:pt idx="24">
                  <c:v>25934</c:v>
                </c:pt>
                <c:pt idx="25">
                  <c:v>25965</c:v>
                </c:pt>
                <c:pt idx="26">
                  <c:v>25993</c:v>
                </c:pt>
                <c:pt idx="27">
                  <c:v>26024</c:v>
                </c:pt>
                <c:pt idx="28">
                  <c:v>26054</c:v>
                </c:pt>
                <c:pt idx="29">
                  <c:v>26085</c:v>
                </c:pt>
                <c:pt idx="30">
                  <c:v>26115</c:v>
                </c:pt>
                <c:pt idx="31">
                  <c:v>26146</c:v>
                </c:pt>
                <c:pt idx="32">
                  <c:v>26177</c:v>
                </c:pt>
                <c:pt idx="33">
                  <c:v>26207</c:v>
                </c:pt>
                <c:pt idx="34">
                  <c:v>26238</c:v>
                </c:pt>
                <c:pt idx="35">
                  <c:v>26268</c:v>
                </c:pt>
                <c:pt idx="36">
                  <c:v>26299</c:v>
                </c:pt>
                <c:pt idx="37">
                  <c:v>26330</c:v>
                </c:pt>
                <c:pt idx="38">
                  <c:v>26359</c:v>
                </c:pt>
                <c:pt idx="39">
                  <c:v>26390</c:v>
                </c:pt>
                <c:pt idx="40">
                  <c:v>26420</c:v>
                </c:pt>
                <c:pt idx="41">
                  <c:v>26451</c:v>
                </c:pt>
                <c:pt idx="42">
                  <c:v>26481</c:v>
                </c:pt>
                <c:pt idx="43">
                  <c:v>26512</c:v>
                </c:pt>
                <c:pt idx="44">
                  <c:v>26543</c:v>
                </c:pt>
                <c:pt idx="45">
                  <c:v>26573</c:v>
                </c:pt>
                <c:pt idx="46">
                  <c:v>26604</c:v>
                </c:pt>
                <c:pt idx="47">
                  <c:v>26634</c:v>
                </c:pt>
                <c:pt idx="48">
                  <c:v>26665</c:v>
                </c:pt>
                <c:pt idx="49">
                  <c:v>26696</c:v>
                </c:pt>
                <c:pt idx="50">
                  <c:v>26724</c:v>
                </c:pt>
                <c:pt idx="51">
                  <c:v>26755</c:v>
                </c:pt>
                <c:pt idx="52">
                  <c:v>26785</c:v>
                </c:pt>
                <c:pt idx="53">
                  <c:v>26816</c:v>
                </c:pt>
                <c:pt idx="54">
                  <c:v>26846</c:v>
                </c:pt>
                <c:pt idx="55">
                  <c:v>26877</c:v>
                </c:pt>
                <c:pt idx="56">
                  <c:v>26908</c:v>
                </c:pt>
                <c:pt idx="57">
                  <c:v>26938</c:v>
                </c:pt>
                <c:pt idx="58">
                  <c:v>26969</c:v>
                </c:pt>
                <c:pt idx="59">
                  <c:v>26999</c:v>
                </c:pt>
                <c:pt idx="60">
                  <c:v>27030</c:v>
                </c:pt>
                <c:pt idx="61">
                  <c:v>27061</c:v>
                </c:pt>
                <c:pt idx="62">
                  <c:v>27089</c:v>
                </c:pt>
                <c:pt idx="63">
                  <c:v>27120</c:v>
                </c:pt>
                <c:pt idx="64">
                  <c:v>27150</c:v>
                </c:pt>
                <c:pt idx="65">
                  <c:v>27181</c:v>
                </c:pt>
                <c:pt idx="66">
                  <c:v>27211</c:v>
                </c:pt>
                <c:pt idx="67">
                  <c:v>27242</c:v>
                </c:pt>
                <c:pt idx="68">
                  <c:v>27273</c:v>
                </c:pt>
                <c:pt idx="69">
                  <c:v>27303</c:v>
                </c:pt>
                <c:pt idx="70">
                  <c:v>27334</c:v>
                </c:pt>
                <c:pt idx="71">
                  <c:v>27364</c:v>
                </c:pt>
                <c:pt idx="72">
                  <c:v>27395</c:v>
                </c:pt>
                <c:pt idx="73">
                  <c:v>27426</c:v>
                </c:pt>
                <c:pt idx="74">
                  <c:v>27454</c:v>
                </c:pt>
                <c:pt idx="75">
                  <c:v>27485</c:v>
                </c:pt>
                <c:pt idx="76">
                  <c:v>27515</c:v>
                </c:pt>
                <c:pt idx="77">
                  <c:v>27546</c:v>
                </c:pt>
                <c:pt idx="78">
                  <c:v>27576</c:v>
                </c:pt>
                <c:pt idx="79">
                  <c:v>27607</c:v>
                </c:pt>
                <c:pt idx="80">
                  <c:v>27638</c:v>
                </c:pt>
                <c:pt idx="81">
                  <c:v>27668</c:v>
                </c:pt>
                <c:pt idx="82">
                  <c:v>27699</c:v>
                </c:pt>
                <c:pt idx="83">
                  <c:v>27729</c:v>
                </c:pt>
                <c:pt idx="84">
                  <c:v>27760</c:v>
                </c:pt>
                <c:pt idx="85">
                  <c:v>27791</c:v>
                </c:pt>
                <c:pt idx="86">
                  <c:v>27820</c:v>
                </c:pt>
                <c:pt idx="87">
                  <c:v>27851</c:v>
                </c:pt>
                <c:pt idx="88">
                  <c:v>27881</c:v>
                </c:pt>
                <c:pt idx="89">
                  <c:v>27912</c:v>
                </c:pt>
                <c:pt idx="90">
                  <c:v>27942</c:v>
                </c:pt>
                <c:pt idx="91">
                  <c:v>27973</c:v>
                </c:pt>
                <c:pt idx="92">
                  <c:v>28004</c:v>
                </c:pt>
                <c:pt idx="93">
                  <c:v>28034</c:v>
                </c:pt>
                <c:pt idx="94">
                  <c:v>28065</c:v>
                </c:pt>
                <c:pt idx="95">
                  <c:v>28095</c:v>
                </c:pt>
                <c:pt idx="96">
                  <c:v>28126</c:v>
                </c:pt>
                <c:pt idx="97">
                  <c:v>28157</c:v>
                </c:pt>
                <c:pt idx="98">
                  <c:v>28185</c:v>
                </c:pt>
                <c:pt idx="99">
                  <c:v>28216</c:v>
                </c:pt>
                <c:pt idx="100">
                  <c:v>28246</c:v>
                </c:pt>
                <c:pt idx="101">
                  <c:v>28277</c:v>
                </c:pt>
                <c:pt idx="102">
                  <c:v>28307</c:v>
                </c:pt>
                <c:pt idx="103">
                  <c:v>28338</c:v>
                </c:pt>
                <c:pt idx="104">
                  <c:v>28369</c:v>
                </c:pt>
                <c:pt idx="105">
                  <c:v>28399</c:v>
                </c:pt>
                <c:pt idx="106">
                  <c:v>28430</c:v>
                </c:pt>
                <c:pt idx="107">
                  <c:v>28460</c:v>
                </c:pt>
                <c:pt idx="108">
                  <c:v>28491</c:v>
                </c:pt>
                <c:pt idx="109">
                  <c:v>28522</c:v>
                </c:pt>
                <c:pt idx="110">
                  <c:v>28550</c:v>
                </c:pt>
                <c:pt idx="111">
                  <c:v>28581</c:v>
                </c:pt>
                <c:pt idx="112">
                  <c:v>28611</c:v>
                </c:pt>
                <c:pt idx="113">
                  <c:v>28642</c:v>
                </c:pt>
                <c:pt idx="114">
                  <c:v>28672</c:v>
                </c:pt>
                <c:pt idx="115">
                  <c:v>28703</c:v>
                </c:pt>
                <c:pt idx="116">
                  <c:v>28734</c:v>
                </c:pt>
                <c:pt idx="117">
                  <c:v>28764</c:v>
                </c:pt>
                <c:pt idx="118">
                  <c:v>28795</c:v>
                </c:pt>
                <c:pt idx="119">
                  <c:v>28825</c:v>
                </c:pt>
                <c:pt idx="120">
                  <c:v>28856</c:v>
                </c:pt>
                <c:pt idx="121">
                  <c:v>28887</c:v>
                </c:pt>
                <c:pt idx="122">
                  <c:v>28915</c:v>
                </c:pt>
                <c:pt idx="123">
                  <c:v>28946</c:v>
                </c:pt>
                <c:pt idx="124">
                  <c:v>28976</c:v>
                </c:pt>
                <c:pt idx="125">
                  <c:v>29007</c:v>
                </c:pt>
                <c:pt idx="126">
                  <c:v>29037</c:v>
                </c:pt>
                <c:pt idx="127">
                  <c:v>29068</c:v>
                </c:pt>
                <c:pt idx="128">
                  <c:v>29099</c:v>
                </c:pt>
                <c:pt idx="129">
                  <c:v>29129</c:v>
                </c:pt>
                <c:pt idx="130">
                  <c:v>29160</c:v>
                </c:pt>
                <c:pt idx="131">
                  <c:v>29190</c:v>
                </c:pt>
                <c:pt idx="132">
                  <c:v>29221</c:v>
                </c:pt>
                <c:pt idx="133">
                  <c:v>29252</c:v>
                </c:pt>
                <c:pt idx="134">
                  <c:v>29281</c:v>
                </c:pt>
                <c:pt idx="135">
                  <c:v>29312</c:v>
                </c:pt>
                <c:pt idx="136">
                  <c:v>29342</c:v>
                </c:pt>
                <c:pt idx="137">
                  <c:v>29373</c:v>
                </c:pt>
                <c:pt idx="138">
                  <c:v>29403</c:v>
                </c:pt>
                <c:pt idx="139">
                  <c:v>29434</c:v>
                </c:pt>
                <c:pt idx="140">
                  <c:v>29465</c:v>
                </c:pt>
                <c:pt idx="141">
                  <c:v>29495</c:v>
                </c:pt>
                <c:pt idx="142">
                  <c:v>29526</c:v>
                </c:pt>
                <c:pt idx="143">
                  <c:v>29556</c:v>
                </c:pt>
                <c:pt idx="144">
                  <c:v>29587</c:v>
                </c:pt>
                <c:pt idx="145">
                  <c:v>29618</c:v>
                </c:pt>
                <c:pt idx="146">
                  <c:v>29646</c:v>
                </c:pt>
                <c:pt idx="147">
                  <c:v>29677</c:v>
                </c:pt>
                <c:pt idx="148">
                  <c:v>29707</c:v>
                </c:pt>
                <c:pt idx="149">
                  <c:v>29738</c:v>
                </c:pt>
                <c:pt idx="150">
                  <c:v>29768</c:v>
                </c:pt>
                <c:pt idx="151">
                  <c:v>29799</c:v>
                </c:pt>
                <c:pt idx="152">
                  <c:v>29830</c:v>
                </c:pt>
                <c:pt idx="153">
                  <c:v>29860</c:v>
                </c:pt>
                <c:pt idx="154">
                  <c:v>29891</c:v>
                </c:pt>
                <c:pt idx="155">
                  <c:v>29921</c:v>
                </c:pt>
                <c:pt idx="156">
                  <c:v>29952</c:v>
                </c:pt>
                <c:pt idx="157">
                  <c:v>29983</c:v>
                </c:pt>
                <c:pt idx="158">
                  <c:v>30011</c:v>
                </c:pt>
                <c:pt idx="159">
                  <c:v>30042</c:v>
                </c:pt>
                <c:pt idx="160">
                  <c:v>30072</c:v>
                </c:pt>
                <c:pt idx="161">
                  <c:v>30103</c:v>
                </c:pt>
                <c:pt idx="162">
                  <c:v>30133</c:v>
                </c:pt>
                <c:pt idx="163">
                  <c:v>30164</c:v>
                </c:pt>
                <c:pt idx="164">
                  <c:v>30195</c:v>
                </c:pt>
                <c:pt idx="165">
                  <c:v>30225</c:v>
                </c:pt>
                <c:pt idx="166">
                  <c:v>30256</c:v>
                </c:pt>
                <c:pt idx="167">
                  <c:v>30286</c:v>
                </c:pt>
                <c:pt idx="168">
                  <c:v>30317</c:v>
                </c:pt>
                <c:pt idx="169">
                  <c:v>30348</c:v>
                </c:pt>
                <c:pt idx="170">
                  <c:v>30376</c:v>
                </c:pt>
                <c:pt idx="171">
                  <c:v>30407</c:v>
                </c:pt>
                <c:pt idx="172">
                  <c:v>30437</c:v>
                </c:pt>
                <c:pt idx="173">
                  <c:v>30468</c:v>
                </c:pt>
                <c:pt idx="174">
                  <c:v>30498</c:v>
                </c:pt>
                <c:pt idx="175">
                  <c:v>30529</c:v>
                </c:pt>
                <c:pt idx="176">
                  <c:v>30560</c:v>
                </c:pt>
                <c:pt idx="177">
                  <c:v>30590</c:v>
                </c:pt>
                <c:pt idx="178">
                  <c:v>30621</c:v>
                </c:pt>
                <c:pt idx="179">
                  <c:v>30651</c:v>
                </c:pt>
                <c:pt idx="180">
                  <c:v>30682</c:v>
                </c:pt>
                <c:pt idx="181">
                  <c:v>30713</c:v>
                </c:pt>
                <c:pt idx="182">
                  <c:v>30742</c:v>
                </c:pt>
                <c:pt idx="183">
                  <c:v>30773</c:v>
                </c:pt>
                <c:pt idx="184">
                  <c:v>30803</c:v>
                </c:pt>
                <c:pt idx="185">
                  <c:v>30834</c:v>
                </c:pt>
                <c:pt idx="186">
                  <c:v>30864</c:v>
                </c:pt>
                <c:pt idx="187">
                  <c:v>30895</c:v>
                </c:pt>
                <c:pt idx="188">
                  <c:v>30926</c:v>
                </c:pt>
                <c:pt idx="189">
                  <c:v>30956</c:v>
                </c:pt>
                <c:pt idx="190">
                  <c:v>30987</c:v>
                </c:pt>
                <c:pt idx="191">
                  <c:v>31017</c:v>
                </c:pt>
                <c:pt idx="192">
                  <c:v>31048</c:v>
                </c:pt>
                <c:pt idx="193">
                  <c:v>31079</c:v>
                </c:pt>
                <c:pt idx="194">
                  <c:v>31107</c:v>
                </c:pt>
                <c:pt idx="195">
                  <c:v>31138</c:v>
                </c:pt>
                <c:pt idx="196">
                  <c:v>31168</c:v>
                </c:pt>
                <c:pt idx="197">
                  <c:v>31199</c:v>
                </c:pt>
                <c:pt idx="198">
                  <c:v>31229</c:v>
                </c:pt>
                <c:pt idx="199">
                  <c:v>31260</c:v>
                </c:pt>
                <c:pt idx="200">
                  <c:v>31291</c:v>
                </c:pt>
                <c:pt idx="201">
                  <c:v>31321</c:v>
                </c:pt>
                <c:pt idx="202">
                  <c:v>31352</c:v>
                </c:pt>
                <c:pt idx="203">
                  <c:v>31382</c:v>
                </c:pt>
                <c:pt idx="204">
                  <c:v>31413</c:v>
                </c:pt>
                <c:pt idx="205">
                  <c:v>31444</c:v>
                </c:pt>
                <c:pt idx="206">
                  <c:v>31472</c:v>
                </c:pt>
                <c:pt idx="207">
                  <c:v>31503</c:v>
                </c:pt>
                <c:pt idx="208">
                  <c:v>31533</c:v>
                </c:pt>
                <c:pt idx="209">
                  <c:v>31564</c:v>
                </c:pt>
                <c:pt idx="210">
                  <c:v>31594</c:v>
                </c:pt>
                <c:pt idx="211">
                  <c:v>31625</c:v>
                </c:pt>
                <c:pt idx="212">
                  <c:v>31656</c:v>
                </c:pt>
                <c:pt idx="213">
                  <c:v>31686</c:v>
                </c:pt>
                <c:pt idx="214">
                  <c:v>31717</c:v>
                </c:pt>
                <c:pt idx="215">
                  <c:v>31747</c:v>
                </c:pt>
                <c:pt idx="216">
                  <c:v>31778</c:v>
                </c:pt>
                <c:pt idx="217">
                  <c:v>31809</c:v>
                </c:pt>
                <c:pt idx="218">
                  <c:v>31837</c:v>
                </c:pt>
                <c:pt idx="219">
                  <c:v>31868</c:v>
                </c:pt>
                <c:pt idx="220">
                  <c:v>31898</c:v>
                </c:pt>
                <c:pt idx="221">
                  <c:v>31929</c:v>
                </c:pt>
                <c:pt idx="222">
                  <c:v>31959</c:v>
                </c:pt>
                <c:pt idx="223">
                  <c:v>31990</c:v>
                </c:pt>
                <c:pt idx="224">
                  <c:v>32021</c:v>
                </c:pt>
                <c:pt idx="225">
                  <c:v>32051</c:v>
                </c:pt>
                <c:pt idx="226">
                  <c:v>32082</c:v>
                </c:pt>
                <c:pt idx="227">
                  <c:v>32112</c:v>
                </c:pt>
                <c:pt idx="228">
                  <c:v>32143</c:v>
                </c:pt>
                <c:pt idx="229">
                  <c:v>32174</c:v>
                </c:pt>
                <c:pt idx="230">
                  <c:v>32203</c:v>
                </c:pt>
                <c:pt idx="231">
                  <c:v>32234</c:v>
                </c:pt>
                <c:pt idx="232">
                  <c:v>32264</c:v>
                </c:pt>
                <c:pt idx="233">
                  <c:v>32295</c:v>
                </c:pt>
                <c:pt idx="234">
                  <c:v>32325</c:v>
                </c:pt>
                <c:pt idx="235">
                  <c:v>32356</c:v>
                </c:pt>
                <c:pt idx="236">
                  <c:v>32387</c:v>
                </c:pt>
                <c:pt idx="237">
                  <c:v>32417</c:v>
                </c:pt>
                <c:pt idx="238">
                  <c:v>32448</c:v>
                </c:pt>
                <c:pt idx="239">
                  <c:v>32478</c:v>
                </c:pt>
                <c:pt idx="240">
                  <c:v>32509</c:v>
                </c:pt>
                <c:pt idx="241">
                  <c:v>32540</c:v>
                </c:pt>
                <c:pt idx="242">
                  <c:v>32568</c:v>
                </c:pt>
                <c:pt idx="243">
                  <c:v>32599</c:v>
                </c:pt>
                <c:pt idx="244">
                  <c:v>32629</c:v>
                </c:pt>
                <c:pt idx="245">
                  <c:v>32660</c:v>
                </c:pt>
                <c:pt idx="246">
                  <c:v>32690</c:v>
                </c:pt>
                <c:pt idx="247">
                  <c:v>32721</c:v>
                </c:pt>
                <c:pt idx="248">
                  <c:v>32752</c:v>
                </c:pt>
                <c:pt idx="249">
                  <c:v>32782</c:v>
                </c:pt>
                <c:pt idx="250">
                  <c:v>32813</c:v>
                </c:pt>
                <c:pt idx="251">
                  <c:v>32843</c:v>
                </c:pt>
                <c:pt idx="252">
                  <c:v>32874</c:v>
                </c:pt>
                <c:pt idx="253">
                  <c:v>32905</c:v>
                </c:pt>
                <c:pt idx="254">
                  <c:v>32933</c:v>
                </c:pt>
                <c:pt idx="255">
                  <c:v>32964</c:v>
                </c:pt>
                <c:pt idx="256">
                  <c:v>32994</c:v>
                </c:pt>
                <c:pt idx="257">
                  <c:v>33025</c:v>
                </c:pt>
                <c:pt idx="258">
                  <c:v>33055</c:v>
                </c:pt>
                <c:pt idx="259">
                  <c:v>33086</c:v>
                </c:pt>
                <c:pt idx="260">
                  <c:v>33117</c:v>
                </c:pt>
                <c:pt idx="261">
                  <c:v>33147</c:v>
                </c:pt>
                <c:pt idx="262">
                  <c:v>33178</c:v>
                </c:pt>
                <c:pt idx="263">
                  <c:v>33208</c:v>
                </c:pt>
                <c:pt idx="264">
                  <c:v>33239</c:v>
                </c:pt>
                <c:pt idx="265">
                  <c:v>33270</c:v>
                </c:pt>
                <c:pt idx="266">
                  <c:v>33298</c:v>
                </c:pt>
                <c:pt idx="267">
                  <c:v>33329</c:v>
                </c:pt>
                <c:pt idx="268">
                  <c:v>33359</c:v>
                </c:pt>
                <c:pt idx="269">
                  <c:v>33390</c:v>
                </c:pt>
                <c:pt idx="270">
                  <c:v>33420</c:v>
                </c:pt>
                <c:pt idx="271">
                  <c:v>33451</c:v>
                </c:pt>
                <c:pt idx="272">
                  <c:v>33482</c:v>
                </c:pt>
                <c:pt idx="273">
                  <c:v>33512</c:v>
                </c:pt>
                <c:pt idx="274">
                  <c:v>33543</c:v>
                </c:pt>
                <c:pt idx="275">
                  <c:v>33573</c:v>
                </c:pt>
                <c:pt idx="276">
                  <c:v>33604</c:v>
                </c:pt>
                <c:pt idx="277">
                  <c:v>33635</c:v>
                </c:pt>
                <c:pt idx="278">
                  <c:v>33664</c:v>
                </c:pt>
                <c:pt idx="279">
                  <c:v>33695</c:v>
                </c:pt>
                <c:pt idx="280">
                  <c:v>33725</c:v>
                </c:pt>
                <c:pt idx="281">
                  <c:v>33756</c:v>
                </c:pt>
                <c:pt idx="282">
                  <c:v>33786</c:v>
                </c:pt>
                <c:pt idx="283">
                  <c:v>33817</c:v>
                </c:pt>
                <c:pt idx="284">
                  <c:v>33848</c:v>
                </c:pt>
                <c:pt idx="285">
                  <c:v>33878</c:v>
                </c:pt>
                <c:pt idx="286">
                  <c:v>33909</c:v>
                </c:pt>
                <c:pt idx="287">
                  <c:v>33939</c:v>
                </c:pt>
                <c:pt idx="288">
                  <c:v>33970</c:v>
                </c:pt>
                <c:pt idx="289">
                  <c:v>34001</c:v>
                </c:pt>
                <c:pt idx="290">
                  <c:v>34029</c:v>
                </c:pt>
                <c:pt idx="291">
                  <c:v>34060</c:v>
                </c:pt>
                <c:pt idx="292">
                  <c:v>34090</c:v>
                </c:pt>
                <c:pt idx="293">
                  <c:v>34121</c:v>
                </c:pt>
                <c:pt idx="294">
                  <c:v>34151</c:v>
                </c:pt>
                <c:pt idx="295">
                  <c:v>34182</c:v>
                </c:pt>
                <c:pt idx="296">
                  <c:v>34213</c:v>
                </c:pt>
                <c:pt idx="297">
                  <c:v>34243</c:v>
                </c:pt>
                <c:pt idx="298">
                  <c:v>34274</c:v>
                </c:pt>
                <c:pt idx="299">
                  <c:v>34304</c:v>
                </c:pt>
                <c:pt idx="300">
                  <c:v>34335</c:v>
                </c:pt>
                <c:pt idx="301">
                  <c:v>34366</c:v>
                </c:pt>
                <c:pt idx="302">
                  <c:v>34394</c:v>
                </c:pt>
                <c:pt idx="303">
                  <c:v>34425</c:v>
                </c:pt>
                <c:pt idx="304">
                  <c:v>34455</c:v>
                </c:pt>
                <c:pt idx="305">
                  <c:v>34486</c:v>
                </c:pt>
                <c:pt idx="306">
                  <c:v>34516</c:v>
                </c:pt>
                <c:pt idx="307">
                  <c:v>34547</c:v>
                </c:pt>
                <c:pt idx="308">
                  <c:v>34578</c:v>
                </c:pt>
                <c:pt idx="309">
                  <c:v>34608</c:v>
                </c:pt>
                <c:pt idx="310">
                  <c:v>34639</c:v>
                </c:pt>
                <c:pt idx="311">
                  <c:v>34669</c:v>
                </c:pt>
                <c:pt idx="312">
                  <c:v>34700</c:v>
                </c:pt>
                <c:pt idx="313">
                  <c:v>34731</c:v>
                </c:pt>
                <c:pt idx="314">
                  <c:v>34759</c:v>
                </c:pt>
                <c:pt idx="315">
                  <c:v>34790</c:v>
                </c:pt>
                <c:pt idx="316">
                  <c:v>34820</c:v>
                </c:pt>
                <c:pt idx="317">
                  <c:v>34851</c:v>
                </c:pt>
                <c:pt idx="318">
                  <c:v>34881</c:v>
                </c:pt>
                <c:pt idx="319">
                  <c:v>34912</c:v>
                </c:pt>
                <c:pt idx="320">
                  <c:v>34943</c:v>
                </c:pt>
                <c:pt idx="321">
                  <c:v>34973</c:v>
                </c:pt>
                <c:pt idx="322">
                  <c:v>35004</c:v>
                </c:pt>
                <c:pt idx="323">
                  <c:v>35034</c:v>
                </c:pt>
                <c:pt idx="324">
                  <c:v>35065</c:v>
                </c:pt>
                <c:pt idx="325">
                  <c:v>35096</c:v>
                </c:pt>
                <c:pt idx="326">
                  <c:v>35125</c:v>
                </c:pt>
                <c:pt idx="327">
                  <c:v>35156</c:v>
                </c:pt>
                <c:pt idx="328">
                  <c:v>35186</c:v>
                </c:pt>
                <c:pt idx="329">
                  <c:v>35217</c:v>
                </c:pt>
                <c:pt idx="330">
                  <c:v>35247</c:v>
                </c:pt>
                <c:pt idx="331">
                  <c:v>35278</c:v>
                </c:pt>
                <c:pt idx="332">
                  <c:v>35309</c:v>
                </c:pt>
                <c:pt idx="333">
                  <c:v>35339</c:v>
                </c:pt>
                <c:pt idx="334">
                  <c:v>35370</c:v>
                </c:pt>
                <c:pt idx="335">
                  <c:v>35400</c:v>
                </c:pt>
                <c:pt idx="336">
                  <c:v>35431</c:v>
                </c:pt>
                <c:pt idx="337">
                  <c:v>35462</c:v>
                </c:pt>
                <c:pt idx="338">
                  <c:v>35490</c:v>
                </c:pt>
                <c:pt idx="339">
                  <c:v>35521</c:v>
                </c:pt>
                <c:pt idx="340">
                  <c:v>35551</c:v>
                </c:pt>
                <c:pt idx="341">
                  <c:v>35582</c:v>
                </c:pt>
                <c:pt idx="342">
                  <c:v>35612</c:v>
                </c:pt>
                <c:pt idx="343">
                  <c:v>35643</c:v>
                </c:pt>
                <c:pt idx="344">
                  <c:v>35674</c:v>
                </c:pt>
                <c:pt idx="345">
                  <c:v>35704</c:v>
                </c:pt>
                <c:pt idx="346">
                  <c:v>35735</c:v>
                </c:pt>
                <c:pt idx="347">
                  <c:v>35765</c:v>
                </c:pt>
                <c:pt idx="348">
                  <c:v>35796</c:v>
                </c:pt>
                <c:pt idx="349">
                  <c:v>35827</c:v>
                </c:pt>
                <c:pt idx="350">
                  <c:v>35855</c:v>
                </c:pt>
                <c:pt idx="351">
                  <c:v>35886</c:v>
                </c:pt>
                <c:pt idx="352">
                  <c:v>35916</c:v>
                </c:pt>
                <c:pt idx="353">
                  <c:v>35947</c:v>
                </c:pt>
                <c:pt idx="354">
                  <c:v>35977</c:v>
                </c:pt>
                <c:pt idx="355">
                  <c:v>36008</c:v>
                </c:pt>
                <c:pt idx="356">
                  <c:v>36039</c:v>
                </c:pt>
                <c:pt idx="357">
                  <c:v>36069</c:v>
                </c:pt>
                <c:pt idx="358">
                  <c:v>36100</c:v>
                </c:pt>
                <c:pt idx="359">
                  <c:v>36130</c:v>
                </c:pt>
                <c:pt idx="360">
                  <c:v>36161</c:v>
                </c:pt>
                <c:pt idx="361">
                  <c:v>36192</c:v>
                </c:pt>
                <c:pt idx="362">
                  <c:v>36220</c:v>
                </c:pt>
                <c:pt idx="363">
                  <c:v>36251</c:v>
                </c:pt>
                <c:pt idx="364">
                  <c:v>36281</c:v>
                </c:pt>
                <c:pt idx="365">
                  <c:v>36312</c:v>
                </c:pt>
                <c:pt idx="366">
                  <c:v>36342</c:v>
                </c:pt>
                <c:pt idx="367">
                  <c:v>36373</c:v>
                </c:pt>
                <c:pt idx="368">
                  <c:v>36404</c:v>
                </c:pt>
                <c:pt idx="369">
                  <c:v>36434</c:v>
                </c:pt>
                <c:pt idx="370">
                  <c:v>36465</c:v>
                </c:pt>
                <c:pt idx="371">
                  <c:v>36495</c:v>
                </c:pt>
                <c:pt idx="372">
                  <c:v>36526</c:v>
                </c:pt>
                <c:pt idx="373">
                  <c:v>36557</c:v>
                </c:pt>
                <c:pt idx="374">
                  <c:v>36586</c:v>
                </c:pt>
                <c:pt idx="375">
                  <c:v>36617</c:v>
                </c:pt>
                <c:pt idx="376">
                  <c:v>36647</c:v>
                </c:pt>
                <c:pt idx="377">
                  <c:v>36678</c:v>
                </c:pt>
                <c:pt idx="378">
                  <c:v>36708</c:v>
                </c:pt>
                <c:pt idx="379">
                  <c:v>36739</c:v>
                </c:pt>
                <c:pt idx="380">
                  <c:v>36770</c:v>
                </c:pt>
                <c:pt idx="381">
                  <c:v>36800</c:v>
                </c:pt>
                <c:pt idx="382">
                  <c:v>36831</c:v>
                </c:pt>
                <c:pt idx="383">
                  <c:v>36861</c:v>
                </c:pt>
                <c:pt idx="384">
                  <c:v>36892</c:v>
                </c:pt>
                <c:pt idx="385">
                  <c:v>36923</c:v>
                </c:pt>
                <c:pt idx="386">
                  <c:v>36951</c:v>
                </c:pt>
                <c:pt idx="387">
                  <c:v>36982</c:v>
                </c:pt>
                <c:pt idx="388">
                  <c:v>37012</c:v>
                </c:pt>
                <c:pt idx="389">
                  <c:v>37043</c:v>
                </c:pt>
                <c:pt idx="390">
                  <c:v>37073</c:v>
                </c:pt>
                <c:pt idx="391">
                  <c:v>37104</c:v>
                </c:pt>
                <c:pt idx="392">
                  <c:v>37135</c:v>
                </c:pt>
                <c:pt idx="393">
                  <c:v>37165</c:v>
                </c:pt>
                <c:pt idx="394">
                  <c:v>37196</c:v>
                </c:pt>
                <c:pt idx="395">
                  <c:v>37226</c:v>
                </c:pt>
                <c:pt idx="396">
                  <c:v>37257</c:v>
                </c:pt>
                <c:pt idx="397">
                  <c:v>37288</c:v>
                </c:pt>
                <c:pt idx="398">
                  <c:v>37316</c:v>
                </c:pt>
                <c:pt idx="399">
                  <c:v>37347</c:v>
                </c:pt>
                <c:pt idx="400">
                  <c:v>37377</c:v>
                </c:pt>
                <c:pt idx="401">
                  <c:v>37408</c:v>
                </c:pt>
                <c:pt idx="402">
                  <c:v>37438</c:v>
                </c:pt>
                <c:pt idx="403">
                  <c:v>37469</c:v>
                </c:pt>
                <c:pt idx="404">
                  <c:v>37500</c:v>
                </c:pt>
                <c:pt idx="405">
                  <c:v>37530</c:v>
                </c:pt>
                <c:pt idx="406">
                  <c:v>37561</c:v>
                </c:pt>
                <c:pt idx="407">
                  <c:v>37591</c:v>
                </c:pt>
                <c:pt idx="408">
                  <c:v>37622</c:v>
                </c:pt>
                <c:pt idx="409">
                  <c:v>37653</c:v>
                </c:pt>
                <c:pt idx="410">
                  <c:v>37681</c:v>
                </c:pt>
                <c:pt idx="411">
                  <c:v>37712</c:v>
                </c:pt>
                <c:pt idx="412">
                  <c:v>37742</c:v>
                </c:pt>
                <c:pt idx="413">
                  <c:v>37773</c:v>
                </c:pt>
                <c:pt idx="414">
                  <c:v>37803</c:v>
                </c:pt>
                <c:pt idx="415">
                  <c:v>37834</c:v>
                </c:pt>
                <c:pt idx="416">
                  <c:v>37865</c:v>
                </c:pt>
                <c:pt idx="417">
                  <c:v>37895</c:v>
                </c:pt>
                <c:pt idx="418">
                  <c:v>37926</c:v>
                </c:pt>
                <c:pt idx="419">
                  <c:v>37956</c:v>
                </c:pt>
                <c:pt idx="420">
                  <c:v>37987</c:v>
                </c:pt>
                <c:pt idx="421">
                  <c:v>38018</c:v>
                </c:pt>
                <c:pt idx="422">
                  <c:v>38047</c:v>
                </c:pt>
                <c:pt idx="423">
                  <c:v>38078</c:v>
                </c:pt>
                <c:pt idx="424">
                  <c:v>38108</c:v>
                </c:pt>
                <c:pt idx="425">
                  <c:v>38139</c:v>
                </c:pt>
                <c:pt idx="426">
                  <c:v>38169</c:v>
                </c:pt>
                <c:pt idx="427">
                  <c:v>38200</c:v>
                </c:pt>
                <c:pt idx="428">
                  <c:v>38231</c:v>
                </c:pt>
                <c:pt idx="429">
                  <c:v>38261</c:v>
                </c:pt>
                <c:pt idx="430">
                  <c:v>38292</c:v>
                </c:pt>
                <c:pt idx="431">
                  <c:v>38322</c:v>
                </c:pt>
                <c:pt idx="432">
                  <c:v>38353</c:v>
                </c:pt>
                <c:pt idx="433">
                  <c:v>38384</c:v>
                </c:pt>
                <c:pt idx="434">
                  <c:v>38412</c:v>
                </c:pt>
                <c:pt idx="435">
                  <c:v>38443</c:v>
                </c:pt>
                <c:pt idx="436">
                  <c:v>38473</c:v>
                </c:pt>
                <c:pt idx="437">
                  <c:v>38504</c:v>
                </c:pt>
                <c:pt idx="438">
                  <c:v>38534</c:v>
                </c:pt>
                <c:pt idx="439">
                  <c:v>38565</c:v>
                </c:pt>
                <c:pt idx="440">
                  <c:v>38596</c:v>
                </c:pt>
                <c:pt idx="441">
                  <c:v>38626</c:v>
                </c:pt>
                <c:pt idx="442">
                  <c:v>38657</c:v>
                </c:pt>
                <c:pt idx="443">
                  <c:v>38687</c:v>
                </c:pt>
                <c:pt idx="444">
                  <c:v>38718</c:v>
                </c:pt>
                <c:pt idx="445">
                  <c:v>38749</c:v>
                </c:pt>
                <c:pt idx="446">
                  <c:v>38777</c:v>
                </c:pt>
                <c:pt idx="447">
                  <c:v>38808</c:v>
                </c:pt>
                <c:pt idx="448">
                  <c:v>38838</c:v>
                </c:pt>
                <c:pt idx="449">
                  <c:v>38869</c:v>
                </c:pt>
                <c:pt idx="450">
                  <c:v>38899</c:v>
                </c:pt>
                <c:pt idx="451">
                  <c:v>38930</c:v>
                </c:pt>
                <c:pt idx="452">
                  <c:v>38961</c:v>
                </c:pt>
                <c:pt idx="453">
                  <c:v>38991</c:v>
                </c:pt>
                <c:pt idx="454">
                  <c:v>39022</c:v>
                </c:pt>
                <c:pt idx="455">
                  <c:v>39052</c:v>
                </c:pt>
                <c:pt idx="456">
                  <c:v>39083</c:v>
                </c:pt>
                <c:pt idx="457">
                  <c:v>39114</c:v>
                </c:pt>
                <c:pt idx="458">
                  <c:v>39142</c:v>
                </c:pt>
                <c:pt idx="459">
                  <c:v>39173</c:v>
                </c:pt>
                <c:pt idx="460">
                  <c:v>39203</c:v>
                </c:pt>
                <c:pt idx="461">
                  <c:v>39234</c:v>
                </c:pt>
                <c:pt idx="462">
                  <c:v>39264</c:v>
                </c:pt>
                <c:pt idx="463">
                  <c:v>39295</c:v>
                </c:pt>
                <c:pt idx="464">
                  <c:v>39326</c:v>
                </c:pt>
                <c:pt idx="465">
                  <c:v>39356</c:v>
                </c:pt>
                <c:pt idx="466">
                  <c:v>39387</c:v>
                </c:pt>
                <c:pt idx="467">
                  <c:v>39417</c:v>
                </c:pt>
                <c:pt idx="468">
                  <c:v>39448</c:v>
                </c:pt>
                <c:pt idx="469">
                  <c:v>39479</c:v>
                </c:pt>
                <c:pt idx="470">
                  <c:v>39508</c:v>
                </c:pt>
                <c:pt idx="471">
                  <c:v>39539</c:v>
                </c:pt>
                <c:pt idx="472">
                  <c:v>39569</c:v>
                </c:pt>
                <c:pt idx="473">
                  <c:v>39600</c:v>
                </c:pt>
                <c:pt idx="474">
                  <c:v>39630</c:v>
                </c:pt>
                <c:pt idx="475">
                  <c:v>39661</c:v>
                </c:pt>
                <c:pt idx="476">
                  <c:v>39692</c:v>
                </c:pt>
                <c:pt idx="477">
                  <c:v>39722</c:v>
                </c:pt>
                <c:pt idx="478">
                  <c:v>39753</c:v>
                </c:pt>
                <c:pt idx="479">
                  <c:v>39783</c:v>
                </c:pt>
                <c:pt idx="480">
                  <c:v>39814</c:v>
                </c:pt>
                <c:pt idx="481">
                  <c:v>39845</c:v>
                </c:pt>
                <c:pt idx="482">
                  <c:v>39873</c:v>
                </c:pt>
                <c:pt idx="483">
                  <c:v>39904</c:v>
                </c:pt>
                <c:pt idx="484">
                  <c:v>39934</c:v>
                </c:pt>
                <c:pt idx="485">
                  <c:v>39965</c:v>
                </c:pt>
                <c:pt idx="486">
                  <c:v>39995</c:v>
                </c:pt>
                <c:pt idx="487">
                  <c:v>40026</c:v>
                </c:pt>
                <c:pt idx="488">
                  <c:v>40057</c:v>
                </c:pt>
                <c:pt idx="489">
                  <c:v>40087</c:v>
                </c:pt>
                <c:pt idx="490">
                  <c:v>40118</c:v>
                </c:pt>
                <c:pt idx="491">
                  <c:v>40148</c:v>
                </c:pt>
                <c:pt idx="492">
                  <c:v>40179</c:v>
                </c:pt>
                <c:pt idx="493">
                  <c:v>40210</c:v>
                </c:pt>
                <c:pt idx="494">
                  <c:v>40238</c:v>
                </c:pt>
                <c:pt idx="495">
                  <c:v>40269</c:v>
                </c:pt>
                <c:pt idx="496">
                  <c:v>40299</c:v>
                </c:pt>
                <c:pt idx="497">
                  <c:v>40330</c:v>
                </c:pt>
                <c:pt idx="498">
                  <c:v>40360</c:v>
                </c:pt>
                <c:pt idx="499">
                  <c:v>40391</c:v>
                </c:pt>
                <c:pt idx="500">
                  <c:v>40422</c:v>
                </c:pt>
                <c:pt idx="501">
                  <c:v>40452</c:v>
                </c:pt>
                <c:pt idx="502">
                  <c:v>40483</c:v>
                </c:pt>
                <c:pt idx="503">
                  <c:v>40513</c:v>
                </c:pt>
                <c:pt idx="504">
                  <c:v>40544</c:v>
                </c:pt>
                <c:pt idx="505">
                  <c:v>40575</c:v>
                </c:pt>
                <c:pt idx="506">
                  <c:v>40603</c:v>
                </c:pt>
                <c:pt idx="507">
                  <c:v>40634</c:v>
                </c:pt>
                <c:pt idx="508">
                  <c:v>40664</c:v>
                </c:pt>
                <c:pt idx="509">
                  <c:v>40695</c:v>
                </c:pt>
                <c:pt idx="510">
                  <c:v>40725</c:v>
                </c:pt>
                <c:pt idx="511">
                  <c:v>40756</c:v>
                </c:pt>
                <c:pt idx="512">
                  <c:v>40787</c:v>
                </c:pt>
                <c:pt idx="513">
                  <c:v>40817</c:v>
                </c:pt>
                <c:pt idx="514">
                  <c:v>40848</c:v>
                </c:pt>
                <c:pt idx="515">
                  <c:v>40878</c:v>
                </c:pt>
                <c:pt idx="516">
                  <c:v>40909</c:v>
                </c:pt>
                <c:pt idx="517">
                  <c:v>40940</c:v>
                </c:pt>
                <c:pt idx="518">
                  <c:v>40969</c:v>
                </c:pt>
                <c:pt idx="519">
                  <c:v>41000</c:v>
                </c:pt>
                <c:pt idx="520">
                  <c:v>41030</c:v>
                </c:pt>
                <c:pt idx="521">
                  <c:v>41061</c:v>
                </c:pt>
                <c:pt idx="522">
                  <c:v>41091</c:v>
                </c:pt>
                <c:pt idx="523">
                  <c:v>41122</c:v>
                </c:pt>
                <c:pt idx="524">
                  <c:v>41153</c:v>
                </c:pt>
                <c:pt idx="525">
                  <c:v>41183</c:v>
                </c:pt>
                <c:pt idx="526">
                  <c:v>41214</c:v>
                </c:pt>
                <c:pt idx="527">
                  <c:v>41244</c:v>
                </c:pt>
                <c:pt idx="528">
                  <c:v>41275</c:v>
                </c:pt>
                <c:pt idx="529">
                  <c:v>41306</c:v>
                </c:pt>
                <c:pt idx="530">
                  <c:v>41334</c:v>
                </c:pt>
                <c:pt idx="531">
                  <c:v>41365</c:v>
                </c:pt>
                <c:pt idx="532">
                  <c:v>41395</c:v>
                </c:pt>
                <c:pt idx="533">
                  <c:v>41426</c:v>
                </c:pt>
                <c:pt idx="534">
                  <c:v>41456</c:v>
                </c:pt>
                <c:pt idx="535">
                  <c:v>41487</c:v>
                </c:pt>
                <c:pt idx="536">
                  <c:v>41518</c:v>
                </c:pt>
                <c:pt idx="537">
                  <c:v>41548</c:v>
                </c:pt>
                <c:pt idx="538">
                  <c:v>41579</c:v>
                </c:pt>
                <c:pt idx="539">
                  <c:v>41609</c:v>
                </c:pt>
                <c:pt idx="540">
                  <c:v>41640</c:v>
                </c:pt>
                <c:pt idx="541">
                  <c:v>41671</c:v>
                </c:pt>
                <c:pt idx="542">
                  <c:v>41699</c:v>
                </c:pt>
                <c:pt idx="543">
                  <c:v>41730</c:v>
                </c:pt>
                <c:pt idx="544">
                  <c:v>41760</c:v>
                </c:pt>
                <c:pt idx="545">
                  <c:v>41791</c:v>
                </c:pt>
                <c:pt idx="546">
                  <c:v>41821</c:v>
                </c:pt>
                <c:pt idx="547">
                  <c:v>41852</c:v>
                </c:pt>
                <c:pt idx="548">
                  <c:v>41883</c:v>
                </c:pt>
                <c:pt idx="549">
                  <c:v>41913</c:v>
                </c:pt>
                <c:pt idx="550">
                  <c:v>41944</c:v>
                </c:pt>
                <c:pt idx="551">
                  <c:v>41974</c:v>
                </c:pt>
                <c:pt idx="552">
                  <c:v>42005</c:v>
                </c:pt>
                <c:pt idx="553">
                  <c:v>42036</c:v>
                </c:pt>
                <c:pt idx="554">
                  <c:v>42064</c:v>
                </c:pt>
                <c:pt idx="555">
                  <c:v>42095</c:v>
                </c:pt>
                <c:pt idx="556">
                  <c:v>42125</c:v>
                </c:pt>
                <c:pt idx="557">
                  <c:v>42156</c:v>
                </c:pt>
                <c:pt idx="558">
                  <c:v>42186</c:v>
                </c:pt>
                <c:pt idx="559">
                  <c:v>42217</c:v>
                </c:pt>
                <c:pt idx="560">
                  <c:v>42248</c:v>
                </c:pt>
                <c:pt idx="561">
                  <c:v>42278</c:v>
                </c:pt>
                <c:pt idx="562">
                  <c:v>42309</c:v>
                </c:pt>
                <c:pt idx="563">
                  <c:v>42339</c:v>
                </c:pt>
                <c:pt idx="564">
                  <c:v>42370</c:v>
                </c:pt>
                <c:pt idx="565">
                  <c:v>42401</c:v>
                </c:pt>
                <c:pt idx="566">
                  <c:v>42430</c:v>
                </c:pt>
                <c:pt idx="567">
                  <c:v>42461</c:v>
                </c:pt>
                <c:pt idx="568">
                  <c:v>42491</c:v>
                </c:pt>
                <c:pt idx="569">
                  <c:v>42522</c:v>
                </c:pt>
                <c:pt idx="570">
                  <c:v>42552</c:v>
                </c:pt>
                <c:pt idx="571">
                  <c:v>42583</c:v>
                </c:pt>
                <c:pt idx="572">
                  <c:v>42614</c:v>
                </c:pt>
                <c:pt idx="573">
                  <c:v>42644</c:v>
                </c:pt>
                <c:pt idx="574">
                  <c:v>42675</c:v>
                </c:pt>
                <c:pt idx="575">
                  <c:v>42705</c:v>
                </c:pt>
                <c:pt idx="576">
                  <c:v>42736</c:v>
                </c:pt>
                <c:pt idx="577">
                  <c:v>42767</c:v>
                </c:pt>
                <c:pt idx="578">
                  <c:v>42795</c:v>
                </c:pt>
                <c:pt idx="579">
                  <c:v>42826</c:v>
                </c:pt>
                <c:pt idx="580">
                  <c:v>42856</c:v>
                </c:pt>
                <c:pt idx="581">
                  <c:v>42887</c:v>
                </c:pt>
                <c:pt idx="582">
                  <c:v>42917</c:v>
                </c:pt>
                <c:pt idx="583">
                  <c:v>42948</c:v>
                </c:pt>
                <c:pt idx="584">
                  <c:v>42979</c:v>
                </c:pt>
                <c:pt idx="585">
                  <c:v>43009</c:v>
                </c:pt>
                <c:pt idx="586">
                  <c:v>43040</c:v>
                </c:pt>
                <c:pt idx="587">
                  <c:v>43070</c:v>
                </c:pt>
                <c:pt idx="588">
                  <c:v>43101</c:v>
                </c:pt>
                <c:pt idx="589">
                  <c:v>43132</c:v>
                </c:pt>
                <c:pt idx="590">
                  <c:v>43160</c:v>
                </c:pt>
                <c:pt idx="591">
                  <c:v>43191</c:v>
                </c:pt>
                <c:pt idx="592">
                  <c:v>43221</c:v>
                </c:pt>
                <c:pt idx="593">
                  <c:v>43252</c:v>
                </c:pt>
                <c:pt idx="594">
                  <c:v>43282</c:v>
                </c:pt>
                <c:pt idx="595">
                  <c:v>43313</c:v>
                </c:pt>
                <c:pt idx="596">
                  <c:v>43344</c:v>
                </c:pt>
                <c:pt idx="597">
                  <c:v>43374</c:v>
                </c:pt>
                <c:pt idx="598">
                  <c:v>43405</c:v>
                </c:pt>
                <c:pt idx="599">
                  <c:v>43435</c:v>
                </c:pt>
                <c:pt idx="600">
                  <c:v>43466</c:v>
                </c:pt>
              </c:numCache>
            </c:numRef>
          </c:cat>
          <c:val>
            <c:numRef>
              <c:f>Sheet1!$B$2:$B$602</c:f>
              <c:numCache>
                <c:formatCode>General</c:formatCode>
                <c:ptCount val="601"/>
                <c:pt idx="0">
                  <c:v>3757.0701370000002</c:v>
                </c:pt>
                <c:pt idx="1">
                  <c:v>3757.0701370000002</c:v>
                </c:pt>
                <c:pt idx="2">
                  <c:v>3757.0701370000002</c:v>
                </c:pt>
                <c:pt idx="3">
                  <c:v>3817.9955989999999</c:v>
                </c:pt>
                <c:pt idx="4">
                  <c:v>3817.9955989999999</c:v>
                </c:pt>
                <c:pt idx="5">
                  <c:v>3817.9955989999999</c:v>
                </c:pt>
                <c:pt idx="6">
                  <c:v>3858.6125729999999</c:v>
                </c:pt>
                <c:pt idx="7">
                  <c:v>3858.6125729999999</c:v>
                </c:pt>
                <c:pt idx="8">
                  <c:v>3858.6125729999999</c:v>
                </c:pt>
                <c:pt idx="9">
                  <c:v>3899.2295479999998</c:v>
                </c:pt>
                <c:pt idx="10">
                  <c:v>3899.2295479999998</c:v>
                </c:pt>
                <c:pt idx="11">
                  <c:v>3899.2295479999998</c:v>
                </c:pt>
                <c:pt idx="12">
                  <c:v>3919.538035</c:v>
                </c:pt>
                <c:pt idx="13">
                  <c:v>3919.538035</c:v>
                </c:pt>
                <c:pt idx="14">
                  <c:v>3919.538035</c:v>
                </c:pt>
                <c:pt idx="15">
                  <c:v>3980.4634970000002</c:v>
                </c:pt>
                <c:pt idx="16">
                  <c:v>3980.4634970000002</c:v>
                </c:pt>
                <c:pt idx="17">
                  <c:v>3980.4634970000002</c:v>
                </c:pt>
                <c:pt idx="18">
                  <c:v>4163.2398819999999</c:v>
                </c:pt>
                <c:pt idx="19">
                  <c:v>4163.2398819999999</c:v>
                </c:pt>
                <c:pt idx="20">
                  <c:v>4163.2398819999999</c:v>
                </c:pt>
                <c:pt idx="21">
                  <c:v>4163.2398819999999</c:v>
                </c:pt>
                <c:pt idx="22">
                  <c:v>4163.2398819999999</c:v>
                </c:pt>
                <c:pt idx="23">
                  <c:v>4163.2398819999999</c:v>
                </c:pt>
                <c:pt idx="24">
                  <c:v>4264.7823179999996</c:v>
                </c:pt>
                <c:pt idx="25">
                  <c:v>4264.7823179999996</c:v>
                </c:pt>
                <c:pt idx="26">
                  <c:v>4264.7823179999996</c:v>
                </c:pt>
                <c:pt idx="27">
                  <c:v>4386.6332410000005</c:v>
                </c:pt>
                <c:pt idx="28">
                  <c:v>4386.6332410000005</c:v>
                </c:pt>
                <c:pt idx="29">
                  <c:v>4386.6332410000005</c:v>
                </c:pt>
                <c:pt idx="30">
                  <c:v>4650.6435750000001</c:v>
                </c:pt>
                <c:pt idx="31">
                  <c:v>4650.6435750000001</c:v>
                </c:pt>
                <c:pt idx="32">
                  <c:v>4650.6435750000001</c:v>
                </c:pt>
                <c:pt idx="33">
                  <c:v>4853.7284470000004</c:v>
                </c:pt>
                <c:pt idx="34">
                  <c:v>4853.7284470000004</c:v>
                </c:pt>
                <c:pt idx="35">
                  <c:v>4853.7284470000004</c:v>
                </c:pt>
                <c:pt idx="36">
                  <c:v>5158.3557559999999</c:v>
                </c:pt>
                <c:pt idx="37">
                  <c:v>5158.3557559999999</c:v>
                </c:pt>
                <c:pt idx="38">
                  <c:v>5158.3557559999999</c:v>
                </c:pt>
                <c:pt idx="39">
                  <c:v>5645.7594490000001</c:v>
                </c:pt>
                <c:pt idx="40">
                  <c:v>5645.7594490000001</c:v>
                </c:pt>
                <c:pt idx="41">
                  <c:v>5645.7594490000001</c:v>
                </c:pt>
                <c:pt idx="42">
                  <c:v>6498.715913</c:v>
                </c:pt>
                <c:pt idx="43">
                  <c:v>6498.715913</c:v>
                </c:pt>
                <c:pt idx="44">
                  <c:v>6498.715913</c:v>
                </c:pt>
                <c:pt idx="45">
                  <c:v>6965.811119</c:v>
                </c:pt>
                <c:pt idx="46">
                  <c:v>6965.811119</c:v>
                </c:pt>
                <c:pt idx="47">
                  <c:v>6965.811119</c:v>
                </c:pt>
                <c:pt idx="48">
                  <c:v>7757.8421209999997</c:v>
                </c:pt>
                <c:pt idx="49">
                  <c:v>7757.8421209999997</c:v>
                </c:pt>
                <c:pt idx="50">
                  <c:v>7757.8421209999997</c:v>
                </c:pt>
                <c:pt idx="51">
                  <c:v>8143.7033780000002</c:v>
                </c:pt>
                <c:pt idx="52">
                  <c:v>8143.7033780000002</c:v>
                </c:pt>
                <c:pt idx="53">
                  <c:v>8143.7033780000002</c:v>
                </c:pt>
                <c:pt idx="54">
                  <c:v>8692.0325339999999</c:v>
                </c:pt>
                <c:pt idx="55">
                  <c:v>8692.0325339999999</c:v>
                </c:pt>
                <c:pt idx="56">
                  <c:v>8692.0325339999999</c:v>
                </c:pt>
                <c:pt idx="57">
                  <c:v>8793.5749699999997</c:v>
                </c:pt>
                <c:pt idx="58">
                  <c:v>8793.5749699999997</c:v>
                </c:pt>
                <c:pt idx="59">
                  <c:v>8793.5749699999997</c:v>
                </c:pt>
                <c:pt idx="60">
                  <c:v>8915.4258929999996</c:v>
                </c:pt>
                <c:pt idx="61">
                  <c:v>8915.4258929999996</c:v>
                </c:pt>
                <c:pt idx="62">
                  <c:v>8915.4258929999996</c:v>
                </c:pt>
                <c:pt idx="63">
                  <c:v>8935.7343799999999</c:v>
                </c:pt>
                <c:pt idx="64">
                  <c:v>8935.7343799999999</c:v>
                </c:pt>
                <c:pt idx="65">
                  <c:v>8935.7343799999999</c:v>
                </c:pt>
                <c:pt idx="66">
                  <c:v>9016.9683289999994</c:v>
                </c:pt>
                <c:pt idx="67">
                  <c:v>9016.9683289999994</c:v>
                </c:pt>
                <c:pt idx="68">
                  <c:v>9016.9683289999994</c:v>
                </c:pt>
                <c:pt idx="69">
                  <c:v>9138.8192529999997</c:v>
                </c:pt>
                <c:pt idx="70">
                  <c:v>9138.8192529999997</c:v>
                </c:pt>
                <c:pt idx="71">
                  <c:v>9138.8192529999997</c:v>
                </c:pt>
                <c:pt idx="72">
                  <c:v>9179.4362270000001</c:v>
                </c:pt>
                <c:pt idx="73">
                  <c:v>9179.4362270000001</c:v>
                </c:pt>
                <c:pt idx="74">
                  <c:v>9179.4362270000001</c:v>
                </c:pt>
                <c:pt idx="75">
                  <c:v>9423.1380740000004</c:v>
                </c:pt>
                <c:pt idx="76">
                  <c:v>9423.1380740000004</c:v>
                </c:pt>
                <c:pt idx="77">
                  <c:v>9423.1380740000004</c:v>
                </c:pt>
                <c:pt idx="78">
                  <c:v>9707.4568949999993</c:v>
                </c:pt>
                <c:pt idx="79">
                  <c:v>9707.4568949999993</c:v>
                </c:pt>
                <c:pt idx="80">
                  <c:v>9707.4568949999993</c:v>
                </c:pt>
                <c:pt idx="81">
                  <c:v>9808.9993310000009</c:v>
                </c:pt>
                <c:pt idx="82">
                  <c:v>9808.9993310000009</c:v>
                </c:pt>
                <c:pt idx="83">
                  <c:v>9808.9993310000009</c:v>
                </c:pt>
                <c:pt idx="84">
                  <c:v>10012.084199999999</c:v>
                </c:pt>
                <c:pt idx="85">
                  <c:v>10012.084199999999</c:v>
                </c:pt>
                <c:pt idx="86">
                  <c:v>10012.084199999999</c:v>
                </c:pt>
                <c:pt idx="87">
                  <c:v>10276.09454</c:v>
                </c:pt>
                <c:pt idx="88">
                  <c:v>10276.09454</c:v>
                </c:pt>
                <c:pt idx="89">
                  <c:v>10276.09454</c:v>
                </c:pt>
                <c:pt idx="90">
                  <c:v>10519.79638</c:v>
                </c:pt>
                <c:pt idx="91">
                  <c:v>10519.79638</c:v>
                </c:pt>
                <c:pt idx="92">
                  <c:v>10519.79638</c:v>
                </c:pt>
                <c:pt idx="93">
                  <c:v>10682.264279999999</c:v>
                </c:pt>
                <c:pt idx="94">
                  <c:v>10682.264279999999</c:v>
                </c:pt>
                <c:pt idx="95">
                  <c:v>10682.264279999999</c:v>
                </c:pt>
                <c:pt idx="96">
                  <c:v>10763.498229999999</c:v>
                </c:pt>
                <c:pt idx="97">
                  <c:v>10763.498229999999</c:v>
                </c:pt>
                <c:pt idx="98">
                  <c:v>10763.498229999999</c:v>
                </c:pt>
                <c:pt idx="99">
                  <c:v>10925.966130000001</c:v>
                </c:pt>
                <c:pt idx="100">
                  <c:v>10925.966130000001</c:v>
                </c:pt>
                <c:pt idx="101">
                  <c:v>10925.966130000001</c:v>
                </c:pt>
                <c:pt idx="102">
                  <c:v>11250.90192</c:v>
                </c:pt>
                <c:pt idx="103">
                  <c:v>11250.90192</c:v>
                </c:pt>
                <c:pt idx="104">
                  <c:v>11250.90192</c:v>
                </c:pt>
                <c:pt idx="105">
                  <c:v>11596.146210000001</c:v>
                </c:pt>
                <c:pt idx="106">
                  <c:v>11596.146210000001</c:v>
                </c:pt>
                <c:pt idx="107">
                  <c:v>11596.146210000001</c:v>
                </c:pt>
                <c:pt idx="108">
                  <c:v>11860.15654</c:v>
                </c:pt>
                <c:pt idx="109">
                  <c:v>11860.15654</c:v>
                </c:pt>
                <c:pt idx="110">
                  <c:v>11860.15654</c:v>
                </c:pt>
                <c:pt idx="111">
                  <c:v>12428.794180000001</c:v>
                </c:pt>
                <c:pt idx="112">
                  <c:v>12428.794180000001</c:v>
                </c:pt>
                <c:pt idx="113">
                  <c:v>12428.794180000001</c:v>
                </c:pt>
                <c:pt idx="114">
                  <c:v>13302.05913</c:v>
                </c:pt>
                <c:pt idx="115">
                  <c:v>13302.05913</c:v>
                </c:pt>
                <c:pt idx="116">
                  <c:v>13302.05913</c:v>
                </c:pt>
                <c:pt idx="117">
                  <c:v>14236.24955</c:v>
                </c:pt>
                <c:pt idx="118">
                  <c:v>14236.24955</c:v>
                </c:pt>
                <c:pt idx="119">
                  <c:v>14236.24955</c:v>
                </c:pt>
                <c:pt idx="120">
                  <c:v>14987.663570000001</c:v>
                </c:pt>
                <c:pt idx="121">
                  <c:v>14987.663570000001</c:v>
                </c:pt>
                <c:pt idx="122">
                  <c:v>14987.663570000001</c:v>
                </c:pt>
                <c:pt idx="123">
                  <c:v>16145.24735</c:v>
                </c:pt>
                <c:pt idx="124">
                  <c:v>16145.24735</c:v>
                </c:pt>
                <c:pt idx="125">
                  <c:v>16145.24735</c:v>
                </c:pt>
                <c:pt idx="126">
                  <c:v>17384.065070000001</c:v>
                </c:pt>
                <c:pt idx="127">
                  <c:v>17384.065070000001</c:v>
                </c:pt>
                <c:pt idx="128">
                  <c:v>17384.065070000001</c:v>
                </c:pt>
                <c:pt idx="129">
                  <c:v>18541.648840000002</c:v>
                </c:pt>
                <c:pt idx="130">
                  <c:v>18541.648840000002</c:v>
                </c:pt>
                <c:pt idx="131">
                  <c:v>18541.648840000002</c:v>
                </c:pt>
                <c:pt idx="132">
                  <c:v>19272.754379999998</c:v>
                </c:pt>
                <c:pt idx="133">
                  <c:v>19272.754379999998</c:v>
                </c:pt>
                <c:pt idx="134">
                  <c:v>19272.754379999998</c:v>
                </c:pt>
                <c:pt idx="135">
                  <c:v>20044.476890000002</c:v>
                </c:pt>
                <c:pt idx="136">
                  <c:v>20044.476890000002</c:v>
                </c:pt>
                <c:pt idx="137">
                  <c:v>20044.476890000002</c:v>
                </c:pt>
                <c:pt idx="138">
                  <c:v>20856.81638</c:v>
                </c:pt>
                <c:pt idx="139">
                  <c:v>20856.81638</c:v>
                </c:pt>
                <c:pt idx="140">
                  <c:v>20856.81638</c:v>
                </c:pt>
                <c:pt idx="141">
                  <c:v>20897.433359999999</c:v>
                </c:pt>
                <c:pt idx="142">
                  <c:v>20897.433359999999</c:v>
                </c:pt>
                <c:pt idx="143">
                  <c:v>20897.433359999999</c:v>
                </c:pt>
                <c:pt idx="144">
                  <c:v>20938.050329999998</c:v>
                </c:pt>
                <c:pt idx="145">
                  <c:v>20938.050329999998</c:v>
                </c:pt>
                <c:pt idx="146">
                  <c:v>20938.050329999998</c:v>
                </c:pt>
                <c:pt idx="147">
                  <c:v>21506.687969999999</c:v>
                </c:pt>
                <c:pt idx="148">
                  <c:v>21506.687969999999</c:v>
                </c:pt>
                <c:pt idx="149">
                  <c:v>21506.687969999999</c:v>
                </c:pt>
                <c:pt idx="150">
                  <c:v>21851.932260000001</c:v>
                </c:pt>
                <c:pt idx="151">
                  <c:v>21851.932260000001</c:v>
                </c:pt>
                <c:pt idx="152">
                  <c:v>21851.932260000001</c:v>
                </c:pt>
                <c:pt idx="153">
                  <c:v>21425.454030000001</c:v>
                </c:pt>
                <c:pt idx="154">
                  <c:v>21425.454030000001</c:v>
                </c:pt>
                <c:pt idx="155">
                  <c:v>21425.454030000001</c:v>
                </c:pt>
                <c:pt idx="156">
                  <c:v>20897.433359999999</c:v>
                </c:pt>
                <c:pt idx="157">
                  <c:v>20897.433359999999</c:v>
                </c:pt>
                <c:pt idx="158">
                  <c:v>20897.433359999999</c:v>
                </c:pt>
                <c:pt idx="159">
                  <c:v>21811.315279999999</c:v>
                </c:pt>
                <c:pt idx="160">
                  <c:v>21811.315279999999</c:v>
                </c:pt>
                <c:pt idx="161">
                  <c:v>21811.315279999999</c:v>
                </c:pt>
                <c:pt idx="162">
                  <c:v>22359.64444</c:v>
                </c:pt>
                <c:pt idx="163">
                  <c:v>22359.64444</c:v>
                </c:pt>
                <c:pt idx="164">
                  <c:v>22359.64444</c:v>
                </c:pt>
                <c:pt idx="165">
                  <c:v>22684.58023</c:v>
                </c:pt>
                <c:pt idx="166">
                  <c:v>22684.58023</c:v>
                </c:pt>
                <c:pt idx="167">
                  <c:v>22684.58023</c:v>
                </c:pt>
                <c:pt idx="168">
                  <c:v>23354.760310000001</c:v>
                </c:pt>
                <c:pt idx="169">
                  <c:v>23354.760310000001</c:v>
                </c:pt>
                <c:pt idx="170">
                  <c:v>23354.760310000001</c:v>
                </c:pt>
                <c:pt idx="171">
                  <c:v>24167.0998</c:v>
                </c:pt>
                <c:pt idx="172">
                  <c:v>24167.0998</c:v>
                </c:pt>
                <c:pt idx="173">
                  <c:v>24167.0998</c:v>
                </c:pt>
                <c:pt idx="174">
                  <c:v>25182.524160000001</c:v>
                </c:pt>
                <c:pt idx="175">
                  <c:v>25182.524160000001</c:v>
                </c:pt>
                <c:pt idx="176">
                  <c:v>25182.524160000001</c:v>
                </c:pt>
                <c:pt idx="177">
                  <c:v>25385.609039999999</c:v>
                </c:pt>
                <c:pt idx="178">
                  <c:v>25385.609039999999</c:v>
                </c:pt>
                <c:pt idx="179">
                  <c:v>25385.609039999999</c:v>
                </c:pt>
                <c:pt idx="180">
                  <c:v>25588.693910000002</c:v>
                </c:pt>
                <c:pt idx="181">
                  <c:v>25588.693910000002</c:v>
                </c:pt>
                <c:pt idx="182">
                  <c:v>25588.693910000002</c:v>
                </c:pt>
                <c:pt idx="183">
                  <c:v>26401.0334</c:v>
                </c:pt>
                <c:pt idx="184">
                  <c:v>26401.0334</c:v>
                </c:pt>
                <c:pt idx="185">
                  <c:v>26401.0334</c:v>
                </c:pt>
                <c:pt idx="186">
                  <c:v>27416.457760000001</c:v>
                </c:pt>
                <c:pt idx="187">
                  <c:v>27416.457760000001</c:v>
                </c:pt>
                <c:pt idx="188">
                  <c:v>27416.457760000001</c:v>
                </c:pt>
                <c:pt idx="189">
                  <c:v>27822.627499999999</c:v>
                </c:pt>
                <c:pt idx="190">
                  <c:v>27822.627499999999</c:v>
                </c:pt>
                <c:pt idx="191">
                  <c:v>27822.627499999999</c:v>
                </c:pt>
                <c:pt idx="192">
                  <c:v>27822.627499999999</c:v>
                </c:pt>
                <c:pt idx="193">
                  <c:v>27822.627499999999</c:v>
                </c:pt>
                <c:pt idx="194">
                  <c:v>27822.627499999999</c:v>
                </c:pt>
                <c:pt idx="195">
                  <c:v>28838.05186</c:v>
                </c:pt>
                <c:pt idx="196">
                  <c:v>28838.05186</c:v>
                </c:pt>
                <c:pt idx="197">
                  <c:v>28838.05186</c:v>
                </c:pt>
                <c:pt idx="198">
                  <c:v>29447.306479999999</c:v>
                </c:pt>
                <c:pt idx="199">
                  <c:v>29447.306479999999</c:v>
                </c:pt>
                <c:pt idx="200">
                  <c:v>29447.306479999999</c:v>
                </c:pt>
                <c:pt idx="201">
                  <c:v>30462.73084</c:v>
                </c:pt>
                <c:pt idx="202">
                  <c:v>30462.73084</c:v>
                </c:pt>
                <c:pt idx="203">
                  <c:v>30462.73084</c:v>
                </c:pt>
                <c:pt idx="204">
                  <c:v>31071.98546</c:v>
                </c:pt>
                <c:pt idx="205">
                  <c:v>31071.98546</c:v>
                </c:pt>
                <c:pt idx="206">
                  <c:v>31071.98546</c:v>
                </c:pt>
                <c:pt idx="207">
                  <c:v>32493.579559999998</c:v>
                </c:pt>
                <c:pt idx="208">
                  <c:v>32493.579559999998</c:v>
                </c:pt>
                <c:pt idx="209">
                  <c:v>32493.579559999998</c:v>
                </c:pt>
                <c:pt idx="210">
                  <c:v>33915.173669999996</c:v>
                </c:pt>
                <c:pt idx="211">
                  <c:v>33915.173669999996</c:v>
                </c:pt>
                <c:pt idx="212">
                  <c:v>33915.173669999996</c:v>
                </c:pt>
                <c:pt idx="213">
                  <c:v>34930.598030000001</c:v>
                </c:pt>
                <c:pt idx="214">
                  <c:v>34930.598030000001</c:v>
                </c:pt>
                <c:pt idx="215">
                  <c:v>34930.598030000001</c:v>
                </c:pt>
                <c:pt idx="216">
                  <c:v>35946.022389999998</c:v>
                </c:pt>
                <c:pt idx="217">
                  <c:v>35946.022389999998</c:v>
                </c:pt>
                <c:pt idx="218">
                  <c:v>35946.022389999998</c:v>
                </c:pt>
                <c:pt idx="219">
                  <c:v>37570.701370000002</c:v>
                </c:pt>
                <c:pt idx="220">
                  <c:v>37570.701370000002</c:v>
                </c:pt>
                <c:pt idx="221">
                  <c:v>37570.701370000002</c:v>
                </c:pt>
                <c:pt idx="222">
                  <c:v>39398.465219999998</c:v>
                </c:pt>
                <c:pt idx="223">
                  <c:v>39398.465219999998</c:v>
                </c:pt>
                <c:pt idx="224">
                  <c:v>39398.465219999998</c:v>
                </c:pt>
                <c:pt idx="225">
                  <c:v>41731.767119999997</c:v>
                </c:pt>
                <c:pt idx="226">
                  <c:v>41731.767119999997</c:v>
                </c:pt>
                <c:pt idx="227">
                  <c:v>41731.767119999997</c:v>
                </c:pt>
                <c:pt idx="228">
                  <c:v>43482.750350000002</c:v>
                </c:pt>
                <c:pt idx="229">
                  <c:v>43482.750350000002</c:v>
                </c:pt>
                <c:pt idx="230">
                  <c:v>43482.750350000002</c:v>
                </c:pt>
                <c:pt idx="231">
                  <c:v>46109.225209999997</c:v>
                </c:pt>
                <c:pt idx="232">
                  <c:v>46109.225209999997</c:v>
                </c:pt>
                <c:pt idx="233">
                  <c:v>46109.225209999997</c:v>
                </c:pt>
                <c:pt idx="234">
                  <c:v>52237.666530000002</c:v>
                </c:pt>
                <c:pt idx="235">
                  <c:v>52237.666530000002</c:v>
                </c:pt>
                <c:pt idx="236">
                  <c:v>52237.666530000002</c:v>
                </c:pt>
                <c:pt idx="237">
                  <c:v>55447.802459999999</c:v>
                </c:pt>
                <c:pt idx="238">
                  <c:v>55447.802459999999</c:v>
                </c:pt>
                <c:pt idx="239">
                  <c:v>55447.802459999999</c:v>
                </c:pt>
                <c:pt idx="240">
                  <c:v>56615.124620000002</c:v>
                </c:pt>
                <c:pt idx="241">
                  <c:v>56615.124620000002</c:v>
                </c:pt>
                <c:pt idx="242">
                  <c:v>56615.124620000002</c:v>
                </c:pt>
                <c:pt idx="243">
                  <c:v>58657.938390000003</c:v>
                </c:pt>
                <c:pt idx="244">
                  <c:v>58657.938390000003</c:v>
                </c:pt>
                <c:pt idx="245">
                  <c:v>58657.938390000003</c:v>
                </c:pt>
                <c:pt idx="246">
                  <c:v>60700.75217</c:v>
                </c:pt>
                <c:pt idx="247">
                  <c:v>60700.75217</c:v>
                </c:pt>
                <c:pt idx="248">
                  <c:v>60700.75217</c:v>
                </c:pt>
                <c:pt idx="249">
                  <c:v>59533.430009999996</c:v>
                </c:pt>
                <c:pt idx="250">
                  <c:v>59533.430009999996</c:v>
                </c:pt>
                <c:pt idx="251">
                  <c:v>59533.430009999996</c:v>
                </c:pt>
                <c:pt idx="252">
                  <c:v>58249.72479</c:v>
                </c:pt>
                <c:pt idx="253">
                  <c:v>58249.72479</c:v>
                </c:pt>
                <c:pt idx="254">
                  <c:v>58249.72479</c:v>
                </c:pt>
                <c:pt idx="255">
                  <c:v>57726.00099</c:v>
                </c:pt>
                <c:pt idx="256">
                  <c:v>57726.00099</c:v>
                </c:pt>
                <c:pt idx="257">
                  <c:v>57726.00099</c:v>
                </c:pt>
                <c:pt idx="258">
                  <c:v>58773.44859</c:v>
                </c:pt>
                <c:pt idx="259">
                  <c:v>58773.44859</c:v>
                </c:pt>
                <c:pt idx="260">
                  <c:v>58773.44859</c:v>
                </c:pt>
                <c:pt idx="261">
                  <c:v>57900.57559</c:v>
                </c:pt>
                <c:pt idx="262">
                  <c:v>57900.57559</c:v>
                </c:pt>
                <c:pt idx="263">
                  <c:v>57900.57559</c:v>
                </c:pt>
                <c:pt idx="264">
                  <c:v>57085.894119999997</c:v>
                </c:pt>
                <c:pt idx="265">
                  <c:v>57085.894119999997</c:v>
                </c:pt>
                <c:pt idx="266">
                  <c:v>57085.894119999997</c:v>
                </c:pt>
                <c:pt idx="267">
                  <c:v>56853.127990000001</c:v>
                </c:pt>
                <c:pt idx="268">
                  <c:v>56853.127990000001</c:v>
                </c:pt>
                <c:pt idx="269">
                  <c:v>56853.127990000001</c:v>
                </c:pt>
                <c:pt idx="270">
                  <c:v>57958.767119999997</c:v>
                </c:pt>
                <c:pt idx="271">
                  <c:v>57958.767119999997</c:v>
                </c:pt>
                <c:pt idx="272">
                  <c:v>57958.767119999997</c:v>
                </c:pt>
                <c:pt idx="273">
                  <c:v>57435.043319999997</c:v>
                </c:pt>
                <c:pt idx="274">
                  <c:v>57435.043319999997</c:v>
                </c:pt>
                <c:pt idx="275">
                  <c:v>57435.043319999997</c:v>
                </c:pt>
                <c:pt idx="276">
                  <c:v>56503.978790000001</c:v>
                </c:pt>
                <c:pt idx="277">
                  <c:v>56503.978790000001</c:v>
                </c:pt>
                <c:pt idx="278">
                  <c:v>56503.978790000001</c:v>
                </c:pt>
                <c:pt idx="279">
                  <c:v>55165.573530000001</c:v>
                </c:pt>
                <c:pt idx="280">
                  <c:v>55165.573530000001</c:v>
                </c:pt>
                <c:pt idx="281">
                  <c:v>55165.573530000001</c:v>
                </c:pt>
                <c:pt idx="282">
                  <c:v>55328.303829999997</c:v>
                </c:pt>
                <c:pt idx="283">
                  <c:v>55328.303829999997</c:v>
                </c:pt>
                <c:pt idx="284">
                  <c:v>55328.303829999997</c:v>
                </c:pt>
                <c:pt idx="285">
                  <c:v>53212.809860000001</c:v>
                </c:pt>
                <c:pt idx="286">
                  <c:v>53212.809860000001</c:v>
                </c:pt>
                <c:pt idx="287">
                  <c:v>53212.809860000001</c:v>
                </c:pt>
                <c:pt idx="288">
                  <c:v>53484.027040000001</c:v>
                </c:pt>
                <c:pt idx="289">
                  <c:v>53484.027040000001</c:v>
                </c:pt>
                <c:pt idx="290">
                  <c:v>53484.027040000001</c:v>
                </c:pt>
                <c:pt idx="291">
                  <c:v>53917.974520000003</c:v>
                </c:pt>
                <c:pt idx="292">
                  <c:v>53917.974520000003</c:v>
                </c:pt>
                <c:pt idx="293">
                  <c:v>53917.974520000003</c:v>
                </c:pt>
                <c:pt idx="294">
                  <c:v>55057.086660000001</c:v>
                </c:pt>
                <c:pt idx="295">
                  <c:v>55057.086660000001</c:v>
                </c:pt>
                <c:pt idx="296">
                  <c:v>55057.086660000001</c:v>
                </c:pt>
                <c:pt idx="297">
                  <c:v>54026.461389999997</c:v>
                </c:pt>
                <c:pt idx="298">
                  <c:v>54026.461389999997</c:v>
                </c:pt>
                <c:pt idx="299">
                  <c:v>54026.461389999997</c:v>
                </c:pt>
                <c:pt idx="300">
                  <c:v>54623.139170000002</c:v>
                </c:pt>
                <c:pt idx="301">
                  <c:v>54623.139170000002</c:v>
                </c:pt>
                <c:pt idx="302">
                  <c:v>54623.139170000002</c:v>
                </c:pt>
                <c:pt idx="303">
                  <c:v>55382.547270000003</c:v>
                </c:pt>
                <c:pt idx="304">
                  <c:v>55382.547270000003</c:v>
                </c:pt>
                <c:pt idx="305">
                  <c:v>55382.547270000003</c:v>
                </c:pt>
                <c:pt idx="306">
                  <c:v>56304.685660000003</c:v>
                </c:pt>
                <c:pt idx="307">
                  <c:v>56304.685660000003</c:v>
                </c:pt>
                <c:pt idx="308">
                  <c:v>56304.685660000003</c:v>
                </c:pt>
                <c:pt idx="309">
                  <c:v>55924.981619999999</c:v>
                </c:pt>
                <c:pt idx="310">
                  <c:v>55924.981619999999</c:v>
                </c:pt>
                <c:pt idx="311">
                  <c:v>55924.981619999999</c:v>
                </c:pt>
                <c:pt idx="312">
                  <c:v>55436.790699999998</c:v>
                </c:pt>
                <c:pt idx="313">
                  <c:v>55436.790699999998</c:v>
                </c:pt>
                <c:pt idx="314">
                  <c:v>55436.790699999998</c:v>
                </c:pt>
                <c:pt idx="315">
                  <c:v>56033.468489999999</c:v>
                </c:pt>
                <c:pt idx="316">
                  <c:v>56033.468489999999</c:v>
                </c:pt>
                <c:pt idx="317">
                  <c:v>56033.468489999999</c:v>
                </c:pt>
                <c:pt idx="318">
                  <c:v>56521.659399999997</c:v>
                </c:pt>
                <c:pt idx="319">
                  <c:v>56521.659399999997</c:v>
                </c:pt>
                <c:pt idx="320">
                  <c:v>56521.659399999997</c:v>
                </c:pt>
                <c:pt idx="321">
                  <c:v>55762.25131</c:v>
                </c:pt>
                <c:pt idx="322">
                  <c:v>55762.25131</c:v>
                </c:pt>
                <c:pt idx="323">
                  <c:v>55762.25131</c:v>
                </c:pt>
                <c:pt idx="324">
                  <c:v>56575.902840000002</c:v>
                </c:pt>
                <c:pt idx="325">
                  <c:v>56575.902840000002</c:v>
                </c:pt>
                <c:pt idx="326">
                  <c:v>56575.902840000002</c:v>
                </c:pt>
                <c:pt idx="327">
                  <c:v>56630.146269999997</c:v>
                </c:pt>
                <c:pt idx="328">
                  <c:v>56630.146269999997</c:v>
                </c:pt>
                <c:pt idx="329">
                  <c:v>56630.146269999997</c:v>
                </c:pt>
                <c:pt idx="330">
                  <c:v>58854.127110000001</c:v>
                </c:pt>
                <c:pt idx="331">
                  <c:v>58854.127110000001</c:v>
                </c:pt>
                <c:pt idx="332">
                  <c:v>58854.127110000001</c:v>
                </c:pt>
                <c:pt idx="333">
                  <c:v>59884.752379999998</c:v>
                </c:pt>
                <c:pt idx="334">
                  <c:v>59884.752379999998</c:v>
                </c:pt>
                <c:pt idx="335">
                  <c:v>59884.752379999998</c:v>
                </c:pt>
                <c:pt idx="336">
                  <c:v>60698.403910000001</c:v>
                </c:pt>
                <c:pt idx="337">
                  <c:v>60698.403910000001</c:v>
                </c:pt>
                <c:pt idx="338">
                  <c:v>60698.403910000001</c:v>
                </c:pt>
                <c:pt idx="339">
                  <c:v>61946.002919999999</c:v>
                </c:pt>
                <c:pt idx="340">
                  <c:v>61946.002919999999</c:v>
                </c:pt>
                <c:pt idx="341">
                  <c:v>61946.002919999999</c:v>
                </c:pt>
                <c:pt idx="342">
                  <c:v>65092.122150000003</c:v>
                </c:pt>
                <c:pt idx="343">
                  <c:v>65092.122150000003</c:v>
                </c:pt>
                <c:pt idx="344">
                  <c:v>65092.122150000003</c:v>
                </c:pt>
                <c:pt idx="345">
                  <c:v>64603.931239999998</c:v>
                </c:pt>
                <c:pt idx="346">
                  <c:v>64603.931239999998</c:v>
                </c:pt>
                <c:pt idx="347">
                  <c:v>64603.931239999998</c:v>
                </c:pt>
                <c:pt idx="348">
                  <c:v>66231.234289999993</c:v>
                </c:pt>
                <c:pt idx="349">
                  <c:v>66231.234289999993</c:v>
                </c:pt>
                <c:pt idx="350">
                  <c:v>66231.234289999993</c:v>
                </c:pt>
                <c:pt idx="351">
                  <c:v>69757.057579999993</c:v>
                </c:pt>
                <c:pt idx="352">
                  <c:v>69757.057579999993</c:v>
                </c:pt>
                <c:pt idx="353">
                  <c:v>69757.057579999993</c:v>
                </c:pt>
                <c:pt idx="354">
                  <c:v>72794.689939999997</c:v>
                </c:pt>
                <c:pt idx="355">
                  <c:v>72794.689939999997</c:v>
                </c:pt>
                <c:pt idx="356">
                  <c:v>72794.689939999997</c:v>
                </c:pt>
                <c:pt idx="357">
                  <c:v>72469.229330000002</c:v>
                </c:pt>
                <c:pt idx="358">
                  <c:v>72469.229330000002</c:v>
                </c:pt>
                <c:pt idx="359">
                  <c:v>72469.229330000002</c:v>
                </c:pt>
                <c:pt idx="360">
                  <c:v>72903.176810000004</c:v>
                </c:pt>
                <c:pt idx="361">
                  <c:v>72903.176810000004</c:v>
                </c:pt>
                <c:pt idx="362">
                  <c:v>72903.176810000004</c:v>
                </c:pt>
                <c:pt idx="363">
                  <c:v>75995.052609999999</c:v>
                </c:pt>
                <c:pt idx="364">
                  <c:v>75995.052609999999</c:v>
                </c:pt>
                <c:pt idx="365">
                  <c:v>75995.052609999999</c:v>
                </c:pt>
                <c:pt idx="366">
                  <c:v>80443.014299999995</c:v>
                </c:pt>
                <c:pt idx="367">
                  <c:v>80443.014299999995</c:v>
                </c:pt>
                <c:pt idx="368">
                  <c:v>80443.014299999995</c:v>
                </c:pt>
                <c:pt idx="369">
                  <c:v>82504.26483</c:v>
                </c:pt>
                <c:pt idx="370">
                  <c:v>82504.26483</c:v>
                </c:pt>
                <c:pt idx="371">
                  <c:v>82504.26483</c:v>
                </c:pt>
                <c:pt idx="372">
                  <c:v>84619.758799999996</c:v>
                </c:pt>
                <c:pt idx="373">
                  <c:v>84619.758799999996</c:v>
                </c:pt>
                <c:pt idx="374">
                  <c:v>84619.758799999996</c:v>
                </c:pt>
                <c:pt idx="375">
                  <c:v>89230.450790000003</c:v>
                </c:pt>
                <c:pt idx="376">
                  <c:v>89230.450790000003</c:v>
                </c:pt>
                <c:pt idx="377">
                  <c:v>89230.450790000003</c:v>
                </c:pt>
                <c:pt idx="378">
                  <c:v>90911.997279999996</c:v>
                </c:pt>
                <c:pt idx="379">
                  <c:v>90911.997279999996</c:v>
                </c:pt>
                <c:pt idx="380">
                  <c:v>90911.997279999996</c:v>
                </c:pt>
                <c:pt idx="381">
                  <c:v>93624.169030000005</c:v>
                </c:pt>
                <c:pt idx="382">
                  <c:v>93624.169030000005</c:v>
                </c:pt>
                <c:pt idx="383">
                  <c:v>93624.169030000005</c:v>
                </c:pt>
                <c:pt idx="384">
                  <c:v>93135.97812</c:v>
                </c:pt>
                <c:pt idx="385">
                  <c:v>93135.97812</c:v>
                </c:pt>
                <c:pt idx="386">
                  <c:v>93135.97812</c:v>
                </c:pt>
                <c:pt idx="387">
                  <c:v>96499.071089999998</c:v>
                </c:pt>
                <c:pt idx="388">
                  <c:v>96499.071089999998</c:v>
                </c:pt>
                <c:pt idx="389">
                  <c:v>96499.071089999998</c:v>
                </c:pt>
                <c:pt idx="390">
                  <c:v>99970.650940000007</c:v>
                </c:pt>
                <c:pt idx="391">
                  <c:v>99970.650940000007</c:v>
                </c:pt>
                <c:pt idx="392">
                  <c:v>99970.650940000007</c:v>
                </c:pt>
                <c:pt idx="393">
                  <c:v>97963.643840000004</c:v>
                </c:pt>
                <c:pt idx="394">
                  <c:v>97963.643840000004</c:v>
                </c:pt>
                <c:pt idx="395">
                  <c:v>97963.643840000004</c:v>
                </c:pt>
                <c:pt idx="396">
                  <c:v>97623.26629</c:v>
                </c:pt>
                <c:pt idx="397">
                  <c:v>101164.0065</c:v>
                </c:pt>
                <c:pt idx="398">
                  <c:v>104704.7467</c:v>
                </c:pt>
                <c:pt idx="399">
                  <c:v>106121.0428</c:v>
                </c:pt>
                <c:pt idx="400">
                  <c:v>108852.47100000001</c:v>
                </c:pt>
                <c:pt idx="401">
                  <c:v>113303.68730000001</c:v>
                </c:pt>
                <c:pt idx="402">
                  <c:v>114214.1634</c:v>
                </c:pt>
                <c:pt idx="403">
                  <c:v>116743.2635</c:v>
                </c:pt>
                <c:pt idx="404">
                  <c:v>119575.8557</c:v>
                </c:pt>
                <c:pt idx="405">
                  <c:v>120486.3318</c:v>
                </c:pt>
                <c:pt idx="406">
                  <c:v>121700.29979999999</c:v>
                </c:pt>
                <c:pt idx="407">
                  <c:v>125746.86010000001</c:v>
                </c:pt>
                <c:pt idx="408">
                  <c:v>124836.38400000001</c:v>
                </c:pt>
                <c:pt idx="409">
                  <c:v>123521.25199999999</c:v>
                </c:pt>
                <c:pt idx="410">
                  <c:v>126151.51609999999</c:v>
                </c:pt>
                <c:pt idx="411">
                  <c:v>129186.4363</c:v>
                </c:pt>
                <c:pt idx="412">
                  <c:v>128275.96030000001</c:v>
                </c:pt>
                <c:pt idx="413">
                  <c:v>128579.4523</c:v>
                </c:pt>
                <c:pt idx="414">
                  <c:v>130805.0604</c:v>
                </c:pt>
                <c:pt idx="415">
                  <c:v>133131.83259999999</c:v>
                </c:pt>
                <c:pt idx="416">
                  <c:v>132727.1765</c:v>
                </c:pt>
                <c:pt idx="417">
                  <c:v>135053.94870000001</c:v>
                </c:pt>
                <c:pt idx="418">
                  <c:v>133536.48860000001</c:v>
                </c:pt>
                <c:pt idx="419">
                  <c:v>136166.75279999999</c:v>
                </c:pt>
                <c:pt idx="420">
                  <c:v>136976.06479999999</c:v>
                </c:pt>
                <c:pt idx="421">
                  <c:v>135660.9327</c:v>
                </c:pt>
                <c:pt idx="422">
                  <c:v>135964.42480000001</c:v>
                </c:pt>
                <c:pt idx="423">
                  <c:v>142135.42920000001</c:v>
                </c:pt>
                <c:pt idx="424">
                  <c:v>143855.21729999999</c:v>
                </c:pt>
                <c:pt idx="425">
                  <c:v>146384.3174</c:v>
                </c:pt>
                <c:pt idx="426">
                  <c:v>149520.40160000001</c:v>
                </c:pt>
                <c:pt idx="427">
                  <c:v>151240.18969999999</c:v>
                </c:pt>
                <c:pt idx="428">
                  <c:v>150936.69769999999</c:v>
                </c:pt>
                <c:pt idx="429">
                  <c:v>152049.5018</c:v>
                </c:pt>
                <c:pt idx="430">
                  <c:v>151847.17379999999</c:v>
                </c:pt>
                <c:pt idx="431">
                  <c:v>150734.36970000001</c:v>
                </c:pt>
                <c:pt idx="432">
                  <c:v>150633.20569999999</c:v>
                </c:pt>
                <c:pt idx="433">
                  <c:v>150488.43150000001</c:v>
                </c:pt>
                <c:pt idx="434">
                  <c:v>151723.0387</c:v>
                </c:pt>
                <c:pt idx="435">
                  <c:v>153880.3389</c:v>
                </c:pt>
                <c:pt idx="436">
                  <c:v>155532.5123</c:v>
                </c:pt>
                <c:pt idx="437">
                  <c:v>156767.05540000001</c:v>
                </c:pt>
                <c:pt idx="438">
                  <c:v>158785.71290000001</c:v>
                </c:pt>
                <c:pt idx="439">
                  <c:v>159431.30309999999</c:v>
                </c:pt>
                <c:pt idx="440">
                  <c:v>159183.1158</c:v>
                </c:pt>
                <c:pt idx="441">
                  <c:v>158864.53</c:v>
                </c:pt>
                <c:pt idx="442">
                  <c:v>159337.33199999999</c:v>
                </c:pt>
                <c:pt idx="443">
                  <c:v>160208.97270000001</c:v>
                </c:pt>
                <c:pt idx="444">
                  <c:v>159969.91310000001</c:v>
                </c:pt>
                <c:pt idx="445">
                  <c:v>160231.2181</c:v>
                </c:pt>
                <c:pt idx="446">
                  <c:v>161530.57089999999</c:v>
                </c:pt>
                <c:pt idx="447">
                  <c:v>165041.68359999999</c:v>
                </c:pt>
                <c:pt idx="448">
                  <c:v>166605.76639999999</c:v>
                </c:pt>
                <c:pt idx="449">
                  <c:v>168184.13200000001</c:v>
                </c:pt>
                <c:pt idx="450">
                  <c:v>170604.4111</c:v>
                </c:pt>
                <c:pt idx="451">
                  <c:v>172036.6496</c:v>
                </c:pt>
                <c:pt idx="452">
                  <c:v>172738.0135</c:v>
                </c:pt>
                <c:pt idx="453">
                  <c:v>173749.7836</c:v>
                </c:pt>
                <c:pt idx="454">
                  <c:v>174644.40659999999</c:v>
                </c:pt>
                <c:pt idx="455">
                  <c:v>176819.0361</c:v>
                </c:pt>
                <c:pt idx="456">
                  <c:v>176757.93549999999</c:v>
                </c:pt>
                <c:pt idx="457">
                  <c:v>177261.06479999999</c:v>
                </c:pt>
                <c:pt idx="458">
                  <c:v>178636.42970000001</c:v>
                </c:pt>
                <c:pt idx="459">
                  <c:v>182242.64170000001</c:v>
                </c:pt>
                <c:pt idx="460">
                  <c:v>184330.399</c:v>
                </c:pt>
                <c:pt idx="461">
                  <c:v>186348.11919999999</c:v>
                </c:pt>
                <c:pt idx="462">
                  <c:v>188691.02970000001</c:v>
                </c:pt>
                <c:pt idx="463">
                  <c:v>189785.65900000001</c:v>
                </c:pt>
                <c:pt idx="464">
                  <c:v>190031.91</c:v>
                </c:pt>
                <c:pt idx="465">
                  <c:v>189588.81940000001</c:v>
                </c:pt>
                <c:pt idx="466">
                  <c:v>189489.2023</c:v>
                </c:pt>
                <c:pt idx="467">
                  <c:v>189193.4909</c:v>
                </c:pt>
                <c:pt idx="468">
                  <c:v>185781.63159999999</c:v>
                </c:pt>
                <c:pt idx="469">
                  <c:v>184184.65479999999</c:v>
                </c:pt>
                <c:pt idx="470">
                  <c:v>182844.75769999999</c:v>
                </c:pt>
                <c:pt idx="471">
                  <c:v>183147.84039999999</c:v>
                </c:pt>
                <c:pt idx="472">
                  <c:v>184267.36809999999</c:v>
                </c:pt>
                <c:pt idx="473">
                  <c:v>181830.6502</c:v>
                </c:pt>
                <c:pt idx="474">
                  <c:v>179845.201</c:v>
                </c:pt>
                <c:pt idx="475">
                  <c:v>176092.35709999999</c:v>
                </c:pt>
                <c:pt idx="476">
                  <c:v>171659.52129999999</c:v>
                </c:pt>
                <c:pt idx="477">
                  <c:v>168177.10130000001</c:v>
                </c:pt>
                <c:pt idx="478">
                  <c:v>163446.93470000001</c:v>
                </c:pt>
                <c:pt idx="479">
                  <c:v>160954.2262</c:v>
                </c:pt>
                <c:pt idx="480">
                  <c:v>157233.924</c:v>
                </c:pt>
                <c:pt idx="481">
                  <c:v>155417.38519999999</c:v>
                </c:pt>
                <c:pt idx="482">
                  <c:v>154452.3806</c:v>
                </c:pt>
                <c:pt idx="483">
                  <c:v>155852.1556</c:v>
                </c:pt>
                <c:pt idx="484">
                  <c:v>158004.4662</c:v>
                </c:pt>
                <c:pt idx="485">
                  <c:v>159561.06049999999</c:v>
                </c:pt>
                <c:pt idx="486">
                  <c:v>162423.26860000001</c:v>
                </c:pt>
                <c:pt idx="487">
                  <c:v>164025.32010000001</c:v>
                </c:pt>
                <c:pt idx="488">
                  <c:v>165313.77009999999</c:v>
                </c:pt>
                <c:pt idx="489">
                  <c:v>166424.90270000001</c:v>
                </c:pt>
                <c:pt idx="490">
                  <c:v>166986.14869999999</c:v>
                </c:pt>
                <c:pt idx="491">
                  <c:v>168081.6091</c:v>
                </c:pt>
                <c:pt idx="492">
                  <c:v>167468.92989999999</c:v>
                </c:pt>
                <c:pt idx="493">
                  <c:v>167887.68220000001</c:v>
                </c:pt>
                <c:pt idx="494">
                  <c:v>167877.95079999999</c:v>
                </c:pt>
                <c:pt idx="495">
                  <c:v>170027.8904</c:v>
                </c:pt>
                <c:pt idx="496">
                  <c:v>170845.92509999999</c:v>
                </c:pt>
                <c:pt idx="497">
                  <c:v>171688.53700000001</c:v>
                </c:pt>
                <c:pt idx="498">
                  <c:v>173427.1067</c:v>
                </c:pt>
                <c:pt idx="499">
                  <c:v>173417.4578</c:v>
                </c:pt>
                <c:pt idx="500">
                  <c:v>172972.04430000001</c:v>
                </c:pt>
                <c:pt idx="501">
                  <c:v>171044.72440000001</c:v>
                </c:pt>
                <c:pt idx="502">
                  <c:v>169013.14360000001</c:v>
                </c:pt>
                <c:pt idx="503">
                  <c:v>168702.72140000001</c:v>
                </c:pt>
                <c:pt idx="504">
                  <c:v>167300.24040000001</c:v>
                </c:pt>
                <c:pt idx="505">
                  <c:v>166415.16029999999</c:v>
                </c:pt>
                <c:pt idx="506">
                  <c:v>165648.5379</c:v>
                </c:pt>
                <c:pt idx="507">
                  <c:v>168218.06</c:v>
                </c:pt>
                <c:pt idx="508">
                  <c:v>167469.71429999999</c:v>
                </c:pt>
                <c:pt idx="509">
                  <c:v>167752.9093</c:v>
                </c:pt>
                <c:pt idx="510">
                  <c:v>169865.81210000001</c:v>
                </c:pt>
                <c:pt idx="511">
                  <c:v>169968.016</c:v>
                </c:pt>
                <c:pt idx="512">
                  <c:v>169543.57339999999</c:v>
                </c:pt>
                <c:pt idx="513">
                  <c:v>167673.16800000001</c:v>
                </c:pt>
                <c:pt idx="514">
                  <c:v>167756.8878</c:v>
                </c:pt>
                <c:pt idx="515">
                  <c:v>167047.77059999999</c:v>
                </c:pt>
                <c:pt idx="516">
                  <c:v>165908.4809</c:v>
                </c:pt>
                <c:pt idx="517">
                  <c:v>165457.07980000001</c:v>
                </c:pt>
                <c:pt idx="518">
                  <c:v>165947.32740000001</c:v>
                </c:pt>
                <c:pt idx="519">
                  <c:v>167854.02050000001</c:v>
                </c:pt>
                <c:pt idx="520">
                  <c:v>168395.3676</c:v>
                </c:pt>
                <c:pt idx="521">
                  <c:v>170049.1636</c:v>
                </c:pt>
                <c:pt idx="522">
                  <c:v>170701.1966</c:v>
                </c:pt>
                <c:pt idx="523">
                  <c:v>170902.37760000001</c:v>
                </c:pt>
                <c:pt idx="524">
                  <c:v>170295.1292</c:v>
                </c:pt>
                <c:pt idx="525">
                  <c:v>169089.51809999999</c:v>
                </c:pt>
                <c:pt idx="526">
                  <c:v>169227.25090000001</c:v>
                </c:pt>
                <c:pt idx="527">
                  <c:v>168842.84340000001</c:v>
                </c:pt>
                <c:pt idx="528">
                  <c:v>167715.59460000001</c:v>
                </c:pt>
                <c:pt idx="529">
                  <c:v>167682.45980000001</c:v>
                </c:pt>
                <c:pt idx="530">
                  <c:v>168681.46840000001</c:v>
                </c:pt>
                <c:pt idx="531">
                  <c:v>170335.36859999999</c:v>
                </c:pt>
                <c:pt idx="532">
                  <c:v>171233.75380000001</c:v>
                </c:pt>
                <c:pt idx="533">
                  <c:v>172654.5105</c:v>
                </c:pt>
                <c:pt idx="534">
                  <c:v>174592.26070000001</c:v>
                </c:pt>
                <c:pt idx="535">
                  <c:v>175982.29310000001</c:v>
                </c:pt>
                <c:pt idx="536">
                  <c:v>176097.82750000001</c:v>
                </c:pt>
                <c:pt idx="537">
                  <c:v>175378.3971</c:v>
                </c:pt>
                <c:pt idx="538">
                  <c:v>176351.56570000001</c:v>
                </c:pt>
                <c:pt idx="539">
                  <c:v>177970.63200000001</c:v>
                </c:pt>
                <c:pt idx="540">
                  <c:v>178182.19469999999</c:v>
                </c:pt>
                <c:pt idx="541">
                  <c:v>178921.43979999999</c:v>
                </c:pt>
                <c:pt idx="542">
                  <c:v>179536.8481</c:v>
                </c:pt>
                <c:pt idx="543">
                  <c:v>183531.61429999999</c:v>
                </c:pt>
                <c:pt idx="544">
                  <c:v>185476.49129999999</c:v>
                </c:pt>
                <c:pt idx="545">
                  <c:v>187077.4797</c:v>
                </c:pt>
                <c:pt idx="546">
                  <c:v>189709.2488</c:v>
                </c:pt>
                <c:pt idx="547">
                  <c:v>191932.1115</c:v>
                </c:pt>
                <c:pt idx="548">
                  <c:v>192138.05600000001</c:v>
                </c:pt>
                <c:pt idx="549">
                  <c:v>191854.57769999999</c:v>
                </c:pt>
                <c:pt idx="550">
                  <c:v>191209.19500000001</c:v>
                </c:pt>
                <c:pt idx="551">
                  <c:v>191669.31049999999</c:v>
                </c:pt>
                <c:pt idx="552">
                  <c:v>190664.9344</c:v>
                </c:pt>
                <c:pt idx="553">
                  <c:v>190827.09299999999</c:v>
                </c:pt>
                <c:pt idx="554">
                  <c:v>191537.2561</c:v>
                </c:pt>
                <c:pt idx="555">
                  <c:v>193224.7115</c:v>
                </c:pt>
                <c:pt idx="556">
                  <c:v>195313.11670000001</c:v>
                </c:pt>
                <c:pt idx="557">
                  <c:v>196802.4503</c:v>
                </c:pt>
                <c:pt idx="558">
                  <c:v>200141.554</c:v>
                </c:pt>
                <c:pt idx="559">
                  <c:v>201973.35699999999</c:v>
                </c:pt>
                <c:pt idx="560">
                  <c:v>202388.72140000001</c:v>
                </c:pt>
                <c:pt idx="561">
                  <c:v>202664.33110000001</c:v>
                </c:pt>
                <c:pt idx="562">
                  <c:v>204223.2267</c:v>
                </c:pt>
                <c:pt idx="563">
                  <c:v>204920.2402</c:v>
                </c:pt>
                <c:pt idx="564">
                  <c:v>205462.18780000001</c:v>
                </c:pt>
                <c:pt idx="565">
                  <c:v>205589.6672</c:v>
                </c:pt>
                <c:pt idx="566">
                  <c:v>207338.98319999999</c:v>
                </c:pt>
                <c:pt idx="567">
                  <c:v>208443.22380000001</c:v>
                </c:pt>
                <c:pt idx="568">
                  <c:v>210872.41320000001</c:v>
                </c:pt>
                <c:pt idx="569">
                  <c:v>212886.5246</c:v>
                </c:pt>
                <c:pt idx="570">
                  <c:v>215126.9546</c:v>
                </c:pt>
                <c:pt idx="571">
                  <c:v>215144.95610000001</c:v>
                </c:pt>
                <c:pt idx="572">
                  <c:v>214816.23079999999</c:v>
                </c:pt>
                <c:pt idx="573">
                  <c:v>214106.82829999999</c:v>
                </c:pt>
                <c:pt idx="574">
                  <c:v>215113.0514</c:v>
                </c:pt>
                <c:pt idx="575">
                  <c:v>215499.82620000001</c:v>
                </c:pt>
                <c:pt idx="576">
                  <c:v>215084.02960000001</c:v>
                </c:pt>
                <c:pt idx="577">
                  <c:v>215538.61120000001</c:v>
                </c:pt>
                <c:pt idx="578">
                  <c:v>215077.82449999999</c:v>
                </c:pt>
                <c:pt idx="579">
                  <c:v>218480.56349999999</c:v>
                </c:pt>
                <c:pt idx="580">
                  <c:v>219791.66219999999</c:v>
                </c:pt>
                <c:pt idx="581">
                  <c:v>221670.0963</c:v>
                </c:pt>
                <c:pt idx="582">
                  <c:v>224553.62150000001</c:v>
                </c:pt>
                <c:pt idx="583">
                  <c:v>225571.90179999999</c:v>
                </c:pt>
                <c:pt idx="584">
                  <c:v>224729.37479999999</c:v>
                </c:pt>
                <c:pt idx="585">
                  <c:v>224926.5355</c:v>
                </c:pt>
                <c:pt idx="586">
                  <c:v>224287.3529</c:v>
                </c:pt>
                <c:pt idx="587">
                  <c:v>225164.01209999999</c:v>
                </c:pt>
                <c:pt idx="588">
                  <c:v>224417.63690000001</c:v>
                </c:pt>
                <c:pt idx="589">
                  <c:v>224792.45749999999</c:v>
                </c:pt>
                <c:pt idx="590">
                  <c:v>223635.48689999999</c:v>
                </c:pt>
                <c:pt idx="591">
                  <c:v>225829.2801</c:v>
                </c:pt>
                <c:pt idx="592">
                  <c:v>226909.421</c:v>
                </c:pt>
                <c:pt idx="593">
                  <c:v>228148.82709999999</c:v>
                </c:pt>
                <c:pt idx="594">
                  <c:v>231128.3296</c:v>
                </c:pt>
                <c:pt idx="595">
                  <c:v>232115.80100000001</c:v>
                </c:pt>
                <c:pt idx="596">
                  <c:v>231787.1268</c:v>
                </c:pt>
                <c:pt idx="597">
                  <c:v>231294.15100000001</c:v>
                </c:pt>
                <c:pt idx="598">
                  <c:v>230704.3046</c:v>
                </c:pt>
                <c:pt idx="599">
                  <c:v>230095.87950000001</c:v>
                </c:pt>
                <c:pt idx="600">
                  <c:v>228146.69690000001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7598-4C6D-93C0-8C58DCF0A19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53288792"/>
        <c:axId val="353293712"/>
      </c:lineChart>
      <c:dateAx>
        <c:axId val="207102032"/>
        <c:scaling>
          <c:orientation val="minMax"/>
        </c:scaling>
        <c:delete val="0"/>
        <c:axPos val="b"/>
        <c:numFmt formatCode="yyyy" sourceLinked="0"/>
        <c:majorTickMark val="out"/>
        <c:minorTickMark val="none"/>
        <c:tickLblPos val="nextTo"/>
        <c:spPr>
          <a:ln w="25400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700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"/>
        <c:crossesAt val="-20"/>
        <c:auto val="1"/>
        <c:lblOffset val="100"/>
        <c:baseTimeUnit val="months"/>
        <c:majorUnit val="60"/>
        <c:majorTimeUnit val="months"/>
        <c:minorUnit val="12"/>
        <c:minorTimeUnit val="months"/>
      </c:dateAx>
      <c:valAx>
        <c:axId val="1"/>
        <c:scaling>
          <c:orientation val="minMax"/>
          <c:min val="-20"/>
        </c:scaling>
        <c:delete val="0"/>
        <c:axPos val="l"/>
        <c:majorGridlines>
          <c:spPr>
            <a:ln w="6350">
              <a:solidFill>
                <a:schemeClr val="bg1">
                  <a:lumMod val="85000"/>
                </a:schemeClr>
              </a:solidFill>
            </a:ln>
          </c:spPr>
        </c:majorGridlines>
        <c:title>
          <c:tx>
            <c:rich>
              <a:bodyPr/>
              <a:lstStyle/>
              <a:p>
                <a:pPr>
                  <a:defRPr sz="1800">
                    <a:solidFill>
                      <a:srgbClr val="0000CC"/>
                    </a:solidFill>
                  </a:defRPr>
                </a:pPr>
                <a:r>
                  <a:rPr lang="en-GB" sz="1800" dirty="0">
                    <a:solidFill>
                      <a:srgbClr val="0000CC"/>
                    </a:solidFill>
                  </a:rPr>
                  <a:t>Annual Percentage</a:t>
                </a:r>
                <a:r>
                  <a:rPr lang="en-GB" sz="1800" baseline="0" dirty="0">
                    <a:solidFill>
                      <a:srgbClr val="0000CC"/>
                    </a:solidFill>
                  </a:rPr>
                  <a:t> change, %</a:t>
                </a:r>
                <a:endParaRPr lang="en-GB" sz="1800" dirty="0">
                  <a:solidFill>
                    <a:srgbClr val="0000CC"/>
                  </a:solidFill>
                </a:endParaRPr>
              </a:p>
            </c:rich>
          </c:tx>
          <c:overlay val="0"/>
        </c:title>
        <c:numFmt formatCode="General" sourceLinked="0"/>
        <c:majorTickMark val="out"/>
        <c:minorTickMark val="none"/>
        <c:tickLblPos val="nextTo"/>
        <c:spPr>
          <a:ln w="25400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700" b="0" i="0" u="none" strike="noStrike" baseline="0">
                <a:solidFill>
                  <a:srgbClr val="0000CC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7102032"/>
        <c:crosses val="autoZero"/>
        <c:crossBetween val="between"/>
      </c:valAx>
      <c:valAx>
        <c:axId val="353293712"/>
        <c:scaling>
          <c:orientation val="minMax"/>
        </c:scaling>
        <c:delete val="0"/>
        <c:axPos val="r"/>
        <c:title>
          <c:tx>
            <c:rich>
              <a:bodyPr/>
              <a:lstStyle/>
              <a:p>
                <a:pPr>
                  <a:defRPr sz="1800">
                    <a:solidFill>
                      <a:srgbClr val="C00000"/>
                    </a:solidFill>
                  </a:defRPr>
                </a:pPr>
                <a:r>
                  <a:rPr lang="en-GB" sz="1800" dirty="0">
                    <a:solidFill>
                      <a:srgbClr val="C00000"/>
                    </a:solidFill>
                  </a:rPr>
                  <a:t>Average</a:t>
                </a:r>
                <a:r>
                  <a:rPr lang="en-GB" sz="1800" baseline="0" dirty="0">
                    <a:solidFill>
                      <a:srgbClr val="C00000"/>
                    </a:solidFill>
                  </a:rPr>
                  <a:t> house price</a:t>
                </a:r>
                <a:endParaRPr lang="en-GB" sz="1800" dirty="0">
                  <a:solidFill>
                    <a:srgbClr val="C00000"/>
                  </a:solidFill>
                </a:endParaRPr>
              </a:p>
            </c:rich>
          </c:tx>
          <c:overlay val="0"/>
        </c:title>
        <c:numFmt formatCode="&quot;£&quot;#,##0" sourceLinked="0"/>
        <c:majorTickMark val="out"/>
        <c:minorTickMark val="none"/>
        <c:tickLblPos val="nextTo"/>
        <c:spPr>
          <a:ln w="25400">
            <a:solidFill>
              <a:srgbClr val="C00000"/>
            </a:solidFill>
          </a:ln>
        </c:spPr>
        <c:txPr>
          <a:bodyPr/>
          <a:lstStyle/>
          <a:p>
            <a:pPr>
              <a:defRPr sz="1700">
                <a:solidFill>
                  <a:srgbClr val="C00000"/>
                </a:solidFill>
              </a:defRPr>
            </a:pPr>
            <a:endParaRPr lang="en-US"/>
          </a:p>
        </c:txPr>
        <c:crossAx val="353288792"/>
        <c:crosses val="max"/>
        <c:crossBetween val="between"/>
      </c:valAx>
      <c:dateAx>
        <c:axId val="353288792"/>
        <c:scaling>
          <c:orientation val="minMax"/>
        </c:scaling>
        <c:delete val="1"/>
        <c:axPos val="b"/>
        <c:numFmt formatCode="m/d/yyyy" sourceLinked="1"/>
        <c:majorTickMark val="out"/>
        <c:minorTickMark val="none"/>
        <c:tickLblPos val="nextTo"/>
        <c:crossAx val="353293712"/>
        <c:crosses val="autoZero"/>
        <c:auto val="1"/>
        <c:lblOffset val="100"/>
        <c:baseTimeUnit val="months"/>
        <c:majorUnit val="1"/>
        <c:minorUnit val="1"/>
      </c:dateAx>
      <c:spPr>
        <a:solidFill>
          <a:schemeClr val="bg1"/>
        </a:solidFill>
        <a:ln w="12700">
          <a:solidFill>
            <a:schemeClr val="accent3">
              <a:lumMod val="65000"/>
            </a:schemeClr>
          </a:solidFill>
          <a:prstDash val="solid"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690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60759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94171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02425" y="228600"/>
            <a:ext cx="2133600" cy="61595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1625" y="228600"/>
            <a:ext cx="6248400" cy="61595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089127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85926"/>
            <a:ext cx="7772400" cy="1814525"/>
          </a:xfrm>
        </p:spPr>
        <p:txBody>
          <a:bodyPr/>
          <a:lstStyle>
            <a:lvl1pPr>
              <a:defRPr sz="4000" b="1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 b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  <a:lvl2pPr marL="457200" indent="0" algn="l">
              <a:buNone/>
              <a:defRPr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</a:p>
          <a:p>
            <a:pPr lvl="1"/>
            <a:r>
              <a:rPr lang="en-US" dirty="0"/>
              <a:t>Sub-title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846040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85926"/>
            <a:ext cx="7772400" cy="1814525"/>
          </a:xfrm>
        </p:spPr>
        <p:txBody>
          <a:bodyPr/>
          <a:lstStyle>
            <a:lvl1pPr>
              <a:defRPr sz="4000" b="1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 b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  <a:lvl2pPr marL="457200" indent="0" algn="l">
              <a:buNone/>
              <a:defRPr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</a:p>
          <a:p>
            <a:pPr lvl="1"/>
            <a:r>
              <a:rPr lang="en-US" dirty="0"/>
              <a:t>Sub-title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356236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9182479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1625" y="1524000"/>
            <a:ext cx="4191000" cy="4864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5025" y="1524000"/>
            <a:ext cx="4191000" cy="4864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97254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163275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714037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549091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095776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68210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>
            <a:extLst>
              <a:ext uri="{FF2B5EF4-FFF2-40B4-BE49-F238E27FC236}">
                <a16:creationId xmlns:a16="http://schemas.microsoft.com/office/drawing/2014/main" id="{0831CF47-27F3-4C53-B8F6-94C9127FFACD}"/>
              </a:ext>
            </a:extLst>
          </p:cNvPr>
          <p:cNvSpPr/>
          <p:nvPr/>
        </p:nvSpPr>
        <p:spPr>
          <a:xfrm>
            <a:off x="4244975" y="917575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2400" dirty="0">
              <a:solidFill>
                <a:srgbClr val="FFFFFF"/>
              </a:solidFill>
            </a:endParaRPr>
          </a:p>
        </p:txBody>
      </p:sp>
      <p:sp>
        <p:nvSpPr>
          <p:cNvPr id="1027" name="Rectangle 4">
            <a:extLst>
              <a:ext uri="{FF2B5EF4-FFF2-40B4-BE49-F238E27FC236}">
                <a16:creationId xmlns:a16="http://schemas.microsoft.com/office/drawing/2014/main" id="{17C681C8-004B-4753-B0C7-9A3ABFE3BB2A}"/>
              </a:ext>
            </a:extLst>
          </p:cNvPr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sz="240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028" name="Rectangle 5">
            <a:extLst>
              <a:ext uri="{FF2B5EF4-FFF2-40B4-BE49-F238E27FC236}">
                <a16:creationId xmlns:a16="http://schemas.microsoft.com/office/drawing/2014/main" id="{C9FF276A-4C64-462B-8C0B-DC4ADB756877}"/>
              </a:ext>
            </a:extLst>
          </p:cNvPr>
          <p:cNvSpPr>
            <a:spLocks noChangeArrowheads="1"/>
          </p:cNvSpPr>
          <p:nvPr/>
        </p:nvSpPr>
        <p:spPr bwMode="white">
          <a:xfrm>
            <a:off x="0" y="0"/>
            <a:ext cx="9144000" cy="1393825"/>
          </a:xfrm>
          <a:prstGeom prst="rect">
            <a:avLst/>
          </a:prstGeom>
          <a:solidFill>
            <a:srgbClr val="FFFFFF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sz="240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7" name="Straight Connector 6">
            <a:extLst>
              <a:ext uri="{FF2B5EF4-FFF2-40B4-BE49-F238E27FC236}">
                <a16:creationId xmlns:a16="http://schemas.microsoft.com/office/drawing/2014/main" id="{464CF928-D116-42A4-A771-D43FA3B8E764}"/>
              </a:ext>
            </a:extLst>
          </p:cNvPr>
          <p:cNvSpPr>
            <a:spLocks noChangeShapeType="1"/>
          </p:cNvSpPr>
          <p:nvPr/>
        </p:nvSpPr>
        <p:spPr bwMode="auto">
          <a:xfrm>
            <a:off x="153988" y="1262063"/>
            <a:ext cx="8832850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en-US" sz="2400" dirty="0">
              <a:solidFill>
                <a:srgbClr val="000000"/>
              </a:solidFill>
              <a:latin typeface="Times New Roman" charset="0"/>
              <a:cs typeface="+mn-cs"/>
            </a:endParaRPr>
          </a:p>
        </p:txBody>
      </p:sp>
      <p:sp>
        <p:nvSpPr>
          <p:cNvPr id="1030" name="Rectangle 7">
            <a:extLst>
              <a:ext uri="{FF2B5EF4-FFF2-40B4-BE49-F238E27FC236}">
                <a16:creationId xmlns:a16="http://schemas.microsoft.com/office/drawing/2014/main" id="{AAA28A02-9118-4261-9281-45DB900FEF55}"/>
              </a:ext>
            </a:extLst>
          </p:cNvPr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sz="240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031" name="Rectangle 8">
            <a:extLst>
              <a:ext uri="{FF2B5EF4-FFF2-40B4-BE49-F238E27FC236}">
                <a16:creationId xmlns:a16="http://schemas.microsoft.com/office/drawing/2014/main" id="{205CF802-AC66-42C4-AF98-4F16AC307BAE}"/>
              </a:ext>
            </a:extLst>
          </p:cNvPr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sz="240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032" name="Rectangle 9">
            <a:extLst>
              <a:ext uri="{FF2B5EF4-FFF2-40B4-BE49-F238E27FC236}">
                <a16:creationId xmlns:a16="http://schemas.microsoft.com/office/drawing/2014/main" id="{5F57069F-7993-4E46-BD49-FC37BBCB714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7163" y="6388100"/>
            <a:ext cx="8832850" cy="309563"/>
          </a:xfrm>
          <a:prstGeom prst="rect">
            <a:avLst/>
          </a:prstGeom>
          <a:solidFill>
            <a:srgbClr val="9BBB59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sz="240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9FBAE033-6BA7-4B48-8DA4-D2B95F7367E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155575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en-US" sz="2400" dirty="0">
              <a:solidFill>
                <a:srgbClr val="000000"/>
              </a:solidFill>
              <a:latin typeface="Times New Roman" charset="0"/>
              <a:cs typeface="+mn-cs"/>
            </a:endParaRPr>
          </a:p>
        </p:txBody>
      </p:sp>
      <p:sp>
        <p:nvSpPr>
          <p:cNvPr id="1034" name="Straight Connector 11">
            <a:extLst>
              <a:ext uri="{FF2B5EF4-FFF2-40B4-BE49-F238E27FC236}">
                <a16:creationId xmlns:a16="http://schemas.microsoft.com/office/drawing/2014/main" id="{D8C77A5C-3A3B-4AB8-8C25-5A00CDE67DFB}"/>
              </a:ext>
            </a:extLst>
          </p:cNvPr>
          <p:cNvSpPr>
            <a:spLocks noChangeShapeType="1"/>
          </p:cNvSpPr>
          <p:nvPr/>
        </p:nvSpPr>
        <p:spPr bwMode="auto">
          <a:xfrm>
            <a:off x="152400" y="1276350"/>
            <a:ext cx="8832850" cy="0"/>
          </a:xfrm>
          <a:prstGeom prst="line">
            <a:avLst/>
          </a:prstGeom>
          <a:noFill/>
          <a:ln w="9525" algn="ctr">
            <a:solidFill>
              <a:srgbClr val="88A44D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BBBF1D8B-EE99-4274-B47E-7891718ECFF8}"/>
              </a:ext>
            </a:extLst>
          </p:cNvPr>
          <p:cNvSpPr/>
          <p:nvPr/>
        </p:nvSpPr>
        <p:spPr>
          <a:xfrm>
            <a:off x="4267200" y="955675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2400" dirty="0">
              <a:solidFill>
                <a:srgbClr val="FFFFFF"/>
              </a:solidFill>
            </a:endParaRPr>
          </a:p>
        </p:txBody>
      </p:sp>
      <p:sp>
        <p:nvSpPr>
          <p:cNvPr id="1036" name="Oval 13">
            <a:extLst>
              <a:ext uri="{FF2B5EF4-FFF2-40B4-BE49-F238E27FC236}">
                <a16:creationId xmlns:a16="http://schemas.microsoft.com/office/drawing/2014/main" id="{502C9796-73A7-4155-A4C9-380DF28151E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62450" y="1050925"/>
            <a:ext cx="419100" cy="42068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rgbClr val="88A44D"/>
            </a:solidFill>
            <a:round/>
            <a:headEnd/>
            <a:tailEnd/>
          </a:ln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endParaRPr lang="en-US" sz="2400">
              <a:solidFill>
                <a:srgbClr val="FFFFFF"/>
              </a:solidFill>
            </a:endParaRPr>
          </a:p>
        </p:txBody>
      </p:sp>
      <p:sp>
        <p:nvSpPr>
          <p:cNvPr id="1037" name="Rectangle 7">
            <a:extLst>
              <a:ext uri="{FF2B5EF4-FFF2-40B4-BE49-F238E27FC236}">
                <a16:creationId xmlns:a16="http://schemas.microsoft.com/office/drawing/2014/main" id="{A0F836C3-49BE-4F48-BEFA-FFC2DFCB853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0813" y="149225"/>
            <a:ext cx="8832850" cy="6546850"/>
          </a:xfrm>
          <a:prstGeom prst="rect">
            <a:avLst/>
          </a:prstGeom>
          <a:noFill/>
          <a:ln w="9525" algn="ctr">
            <a:solidFill>
              <a:srgbClr val="88A44D"/>
            </a:solidFill>
            <a:miter lim="800000"/>
            <a:headEnd/>
            <a:tailEnd/>
          </a:ln>
          <a:ex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sz="240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0491" name="Title Placeholder 21">
            <a:extLst>
              <a:ext uri="{FF2B5EF4-FFF2-40B4-BE49-F238E27FC236}">
                <a16:creationId xmlns:a16="http://schemas.microsoft.com/office/drawing/2014/main" id="{E2343087-02AC-4F4B-8728-18D00600686E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301625" y="228600"/>
            <a:ext cx="8534400" cy="758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039" name="Text Placeholder 12">
            <a:extLst>
              <a:ext uri="{FF2B5EF4-FFF2-40B4-BE49-F238E27FC236}">
                <a16:creationId xmlns:a16="http://schemas.microsoft.com/office/drawing/2014/main" id="{5A0A1844-E15F-491C-B6FF-429379C4494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301625" y="1524000"/>
            <a:ext cx="8534400" cy="4864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800" b="1">
          <a:solidFill>
            <a:srgbClr val="6E853F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800" b="1">
          <a:solidFill>
            <a:srgbClr val="6E853F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800" b="1">
          <a:solidFill>
            <a:srgbClr val="6E853F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800" b="1">
          <a:solidFill>
            <a:srgbClr val="6E853F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800" b="1">
          <a:solidFill>
            <a:srgbClr val="6E853F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800">
          <a:solidFill>
            <a:srgbClr val="6E853F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800">
          <a:solidFill>
            <a:srgbClr val="6E853F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800">
          <a:solidFill>
            <a:srgbClr val="6E853F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800">
          <a:solidFill>
            <a:srgbClr val="6E853F"/>
          </a:solidFill>
          <a:latin typeface="Arial" charset="0"/>
          <a:cs typeface="Arial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4F81BD"/>
        </a:buClr>
        <a:buSzPct val="85000"/>
        <a:buFont typeface="Wingdings 2" panose="05020102010507070707" pitchFamily="18" charset="2"/>
        <a:buChar char=""/>
        <a:defRPr sz="27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73050" algn="l" rtl="0" eaLnBrk="0" fontAlgn="base" hangingPunct="0">
        <a:spcBef>
          <a:spcPct val="20000"/>
        </a:spcBef>
        <a:spcAft>
          <a:spcPct val="0"/>
        </a:spcAft>
        <a:buClr>
          <a:srgbClr val="C0504D"/>
        </a:buClr>
        <a:buSzPct val="70000"/>
        <a:buFont typeface="Wingdings" panose="05000000000000000000" pitchFamily="2" charset="2"/>
        <a:buChar char="¡"/>
        <a:defRPr sz="2300">
          <a:solidFill>
            <a:srgbClr val="13417F"/>
          </a:solidFill>
          <a:latin typeface="+mn-lt"/>
          <a:cs typeface="+mn-cs"/>
        </a:defRPr>
      </a:lvl2pPr>
      <a:lvl3pPr marL="822325" indent="-228600" algn="l" rtl="0" eaLnBrk="0" fontAlgn="base" hangingPunct="0">
        <a:spcBef>
          <a:spcPct val="20000"/>
        </a:spcBef>
        <a:spcAft>
          <a:spcPct val="0"/>
        </a:spcAft>
        <a:buClr>
          <a:srgbClr val="9BBB59"/>
        </a:buClr>
        <a:buSzPct val="75000"/>
        <a:buFont typeface="Wingdings 2" panose="05020102010507070707" pitchFamily="18" charset="2"/>
        <a:buChar char=""/>
        <a:defRPr sz="2100">
          <a:solidFill>
            <a:srgbClr val="2C3846"/>
          </a:solidFill>
          <a:latin typeface="+mn-lt"/>
          <a:cs typeface="+mn-cs"/>
        </a:defRPr>
      </a:lvl3pPr>
      <a:lvl4pPr marL="1096963" indent="-228600" algn="l" rtl="0" eaLnBrk="0" fontAlgn="base" hangingPunct="0">
        <a:spcBef>
          <a:spcPct val="20000"/>
        </a:spcBef>
        <a:spcAft>
          <a:spcPct val="0"/>
        </a:spcAft>
        <a:buClr>
          <a:srgbClr val="8064A2"/>
        </a:buClr>
        <a:buSzPct val="70000"/>
        <a:buFont typeface="Wingdings" panose="05000000000000000000" pitchFamily="2" charset="2"/>
        <a:buChar char=""/>
        <a:defRPr sz="1900">
          <a:solidFill>
            <a:srgbClr val="384D64"/>
          </a:solidFill>
          <a:latin typeface="+mn-lt"/>
          <a:cs typeface="+mn-cs"/>
        </a:defRPr>
      </a:lvl4pPr>
      <a:lvl5pPr marL="1371600" indent="-228600" algn="l" rtl="0" eaLnBrk="0" fontAlgn="base" hangingPunct="0">
        <a:spcBef>
          <a:spcPct val="20000"/>
        </a:spcBef>
        <a:spcAft>
          <a:spcPct val="0"/>
        </a:spcAft>
        <a:buClr>
          <a:srgbClr val="4BACC6"/>
        </a:buClr>
        <a:buChar char="•"/>
        <a:defRPr sz="1700">
          <a:solidFill>
            <a:schemeClr val="tx1"/>
          </a:solidFill>
          <a:latin typeface="+mn-lt"/>
          <a:cs typeface="+mn-cs"/>
        </a:defRPr>
      </a:lvl5pPr>
      <a:lvl6pPr marL="1828800" indent="-228600" algn="l" rtl="0" fontAlgn="base">
        <a:spcBef>
          <a:spcPct val="20000"/>
        </a:spcBef>
        <a:spcAft>
          <a:spcPct val="0"/>
        </a:spcAft>
        <a:buClr>
          <a:srgbClr val="4BACC6"/>
        </a:buClr>
        <a:buChar char="•"/>
        <a:defRPr sz="1700">
          <a:solidFill>
            <a:schemeClr val="tx1"/>
          </a:solidFill>
          <a:latin typeface="+mn-lt"/>
          <a:cs typeface="+mn-cs"/>
        </a:defRPr>
      </a:lvl6pPr>
      <a:lvl7pPr marL="2286000" indent="-228600" algn="l" rtl="0" fontAlgn="base">
        <a:spcBef>
          <a:spcPct val="20000"/>
        </a:spcBef>
        <a:spcAft>
          <a:spcPct val="0"/>
        </a:spcAft>
        <a:buClr>
          <a:srgbClr val="4BACC6"/>
        </a:buClr>
        <a:buChar char="•"/>
        <a:defRPr sz="1700">
          <a:solidFill>
            <a:schemeClr val="tx1"/>
          </a:solidFill>
          <a:latin typeface="+mn-lt"/>
          <a:cs typeface="+mn-cs"/>
        </a:defRPr>
      </a:lvl7pPr>
      <a:lvl8pPr marL="2743200" indent="-228600" algn="l" rtl="0" fontAlgn="base">
        <a:spcBef>
          <a:spcPct val="20000"/>
        </a:spcBef>
        <a:spcAft>
          <a:spcPct val="0"/>
        </a:spcAft>
        <a:buClr>
          <a:srgbClr val="4BACC6"/>
        </a:buClr>
        <a:buChar char="•"/>
        <a:defRPr sz="1700">
          <a:solidFill>
            <a:schemeClr val="tx1"/>
          </a:solidFill>
          <a:latin typeface="+mn-lt"/>
          <a:cs typeface="+mn-cs"/>
        </a:defRPr>
      </a:lvl8pPr>
      <a:lvl9pPr marL="3200400" indent="-228600" algn="l" rtl="0" fontAlgn="base">
        <a:spcBef>
          <a:spcPct val="20000"/>
        </a:spcBef>
        <a:spcAft>
          <a:spcPct val="0"/>
        </a:spcAft>
        <a:buClr>
          <a:srgbClr val="4BACC6"/>
        </a:buClr>
        <a:buChar char="•"/>
        <a:defRPr sz="17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ov.uk/government/collections/uk-house-price-index-reports" TargetMode="Externa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>
            <a:extLst>
              <a:ext uri="{FF2B5EF4-FFF2-40B4-BE49-F238E27FC236}">
                <a16:creationId xmlns:a16="http://schemas.microsoft.com/office/drawing/2014/main" id="{CA4DA05F-5454-4EC8-A129-82EBABD2832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92665692"/>
              </p:ext>
            </p:extLst>
          </p:nvPr>
        </p:nvGraphicFramePr>
        <p:xfrm>
          <a:off x="1314" y="108409"/>
          <a:ext cx="9158288" cy="597931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051" name="TextBox 4">
            <a:extLst>
              <a:ext uri="{FF2B5EF4-FFF2-40B4-BE49-F238E27FC236}">
                <a16:creationId xmlns:a16="http://schemas.microsoft.com/office/drawing/2014/main" id="{294F6AAF-30FC-47C2-ACE6-AFDD27BB5C2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5949226"/>
            <a:ext cx="9237216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rgbClr val="4F81BD"/>
              </a:buClr>
              <a:buSzPct val="85000"/>
              <a:buFont typeface="Wingdings 2" panose="05020102010507070707" pitchFamily="18" charset="2"/>
              <a:buChar char=""/>
              <a:defRPr sz="2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0504D"/>
              </a:buClr>
              <a:buSzPct val="70000"/>
              <a:buFont typeface="Wingdings" panose="05000000000000000000" pitchFamily="2" charset="2"/>
              <a:buChar char="¡"/>
              <a:defRPr sz="2300">
                <a:solidFill>
                  <a:srgbClr val="1341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9BBB59"/>
              </a:buClr>
              <a:buSzPct val="75000"/>
              <a:buFont typeface="Wingdings 2" panose="05020102010507070707" pitchFamily="18" charset="2"/>
              <a:buChar char=""/>
              <a:defRPr sz="2100">
                <a:solidFill>
                  <a:srgbClr val="2C384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8064A2"/>
              </a:buClr>
              <a:buSzPct val="70000"/>
              <a:buFont typeface="Wingdings" panose="05000000000000000000" pitchFamily="2" charset="2"/>
              <a:buChar char=""/>
              <a:defRPr sz="1900">
                <a:solidFill>
                  <a:srgbClr val="384D6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4BACC6"/>
              </a:buClr>
              <a:buChar char="•"/>
              <a:defRPr sz="1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4BACC6"/>
              </a:buClr>
              <a:buChar char="•"/>
              <a:defRPr sz="1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4BACC6"/>
              </a:buClr>
              <a:buChar char="•"/>
              <a:defRPr sz="1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4BACC6"/>
              </a:buClr>
              <a:buChar char="•"/>
              <a:defRPr sz="1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4BACC6"/>
              </a:buClr>
              <a:buChar char="•"/>
              <a:defRPr sz="1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GB" altLang="en-US" sz="1400" dirty="0">
                <a:solidFill>
                  <a:srgbClr val="000000"/>
                </a:solidFill>
              </a:rPr>
              <a:t>Sources:  </a:t>
            </a:r>
            <a:r>
              <a:rPr lang="en-GB" altLang="en-US" sz="1400" i="1" dirty="0">
                <a:solidFill>
                  <a:srgbClr val="000000"/>
                </a:solidFill>
                <a:hlinkClick r:id="rId3"/>
              </a:rPr>
              <a:t>UK House Price Index: reports</a:t>
            </a:r>
            <a:r>
              <a:rPr lang="en-GB" altLang="en-US" sz="1400" dirty="0">
                <a:solidFill>
                  <a:srgbClr val="000000"/>
                </a:solidFill>
              </a:rPr>
              <a:t> (Office for National Statistics)</a:t>
            </a:r>
          </a:p>
        </p:txBody>
      </p:sp>
      <p:sp>
        <p:nvSpPr>
          <p:cNvPr id="2052" name="Text Box 4">
            <a:extLst>
              <a:ext uri="{FF2B5EF4-FFF2-40B4-BE49-F238E27FC236}">
                <a16:creationId xmlns:a16="http://schemas.microsoft.com/office/drawing/2014/main" id="{2CF29F4A-7E72-406B-906C-FFE17D2C635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503" y="6365727"/>
            <a:ext cx="9080994" cy="4770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rgbClr val="4F81BD"/>
              </a:buClr>
              <a:buSzPct val="85000"/>
              <a:buFont typeface="Wingdings 2" panose="05020102010507070707" pitchFamily="18" charset="2"/>
              <a:buChar char=""/>
              <a:defRPr sz="2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0504D"/>
              </a:buClr>
              <a:buSzPct val="70000"/>
              <a:buFont typeface="Wingdings" panose="05000000000000000000" pitchFamily="2" charset="2"/>
              <a:buChar char="¡"/>
              <a:defRPr sz="2300">
                <a:solidFill>
                  <a:srgbClr val="1341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9BBB59"/>
              </a:buClr>
              <a:buSzPct val="75000"/>
              <a:buFont typeface="Wingdings 2" panose="05020102010507070707" pitchFamily="18" charset="2"/>
              <a:buChar char=""/>
              <a:defRPr sz="2100">
                <a:solidFill>
                  <a:srgbClr val="2C384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8064A2"/>
              </a:buClr>
              <a:buSzPct val="70000"/>
              <a:buFont typeface="Wingdings" panose="05000000000000000000" pitchFamily="2" charset="2"/>
              <a:buChar char=""/>
              <a:defRPr sz="1900">
                <a:solidFill>
                  <a:srgbClr val="384D6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4BACC6"/>
              </a:buClr>
              <a:buChar char="•"/>
              <a:defRPr sz="1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4BACC6"/>
              </a:buClr>
              <a:buChar char="•"/>
              <a:defRPr sz="1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4BACC6"/>
              </a:buClr>
              <a:buChar char="•"/>
              <a:defRPr sz="1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4BACC6"/>
              </a:buClr>
              <a:buChar char="•"/>
              <a:defRPr sz="1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4BACC6"/>
              </a:buClr>
              <a:buChar char="•"/>
              <a:defRPr sz="1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GB" altLang="en-US" sz="2500" dirty="0">
                <a:solidFill>
                  <a:srgbClr val="000000"/>
                </a:solidFill>
              </a:rPr>
              <a:t>2. UK house price levels and inflation rates</a:t>
            </a:r>
          </a:p>
        </p:txBody>
      </p:sp>
    </p:spTree>
  </p:cSld>
  <p:clrMapOvr>
    <a:masterClrMapping/>
  </p:clrMapOvr>
  <p:transition>
    <p:pull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chart seriesIdx="2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2">
                                            <p:graphicEl>
                                              <a:chart seriesIdx="2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" grpId="0">
        <p:bldSub>
          <a:bldChart bld="series" animBg="0"/>
        </p:bldSub>
      </p:bldGraphic>
    </p:bldLst>
  </p:timing>
</p:sld>
</file>

<file path=ppt/theme/theme1.xml><?xml version="1.0" encoding="utf-8"?>
<a:theme xmlns:a="http://schemas.openxmlformats.org/drawingml/2006/main" name="8_Civic">
  <a:themeElements>
    <a:clrScheme name="">
      <a:dk1>
        <a:srgbClr val="000000"/>
      </a:dk1>
      <a:lt1>
        <a:srgbClr val="FFFFFF"/>
      </a:lt1>
      <a:dk2>
        <a:srgbClr val="1616B2"/>
      </a:dk2>
      <a:lt2>
        <a:srgbClr val="000000"/>
      </a:lt2>
      <a:accent1>
        <a:srgbClr val="660066"/>
      </a:accent1>
      <a:accent2>
        <a:srgbClr val="CC0000"/>
      </a:accent2>
      <a:accent3>
        <a:srgbClr val="FFFFFF"/>
      </a:accent3>
      <a:accent4>
        <a:srgbClr val="000000"/>
      </a:accent4>
      <a:accent5>
        <a:srgbClr val="B8AAB8"/>
      </a:accent5>
      <a:accent6>
        <a:srgbClr val="B90000"/>
      </a:accent6>
      <a:hlink>
        <a:srgbClr val="0000CC"/>
      </a:hlink>
      <a:folHlink>
        <a:srgbClr val="660066"/>
      </a:folHlink>
    </a:clrScheme>
    <a:fontScheme name="8_Civic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8_Civic 1">
        <a:dk1>
          <a:srgbClr val="000000"/>
        </a:dk1>
        <a:lt1>
          <a:srgbClr val="FFFFFF"/>
        </a:lt1>
        <a:dk2>
          <a:srgbClr val="1616B2"/>
        </a:dk2>
        <a:lt2>
          <a:srgbClr val="000000"/>
        </a:lt2>
        <a:accent1>
          <a:srgbClr val="660066"/>
        </a:accent1>
        <a:accent2>
          <a:srgbClr val="CC0000"/>
        </a:accent2>
        <a:accent3>
          <a:srgbClr val="FFFFFF"/>
        </a:accent3>
        <a:accent4>
          <a:srgbClr val="000000"/>
        </a:accent4>
        <a:accent5>
          <a:srgbClr val="B8AAB8"/>
        </a:accent5>
        <a:accent6>
          <a:srgbClr val="B90000"/>
        </a:accent6>
        <a:hlink>
          <a:srgbClr val="7A3D00"/>
        </a:hlink>
        <a:folHlink>
          <a:srgbClr val="3366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1545</TotalTime>
  <Words>31</Words>
  <Application>Microsoft Office PowerPoint</Application>
  <PresentationFormat>On-screen Show (4:3)</PresentationFormat>
  <Paragraphs>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Times New Roman</vt:lpstr>
      <vt:lpstr>Wingdings</vt:lpstr>
      <vt:lpstr>Wingdings 2</vt:lpstr>
      <vt:lpstr>8_Civic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Banks’ Liabilities</dc:title>
  <dc:creator>Dean Garratt</dc:creator>
  <cp:lastModifiedBy>Garratt, Dean</cp:lastModifiedBy>
  <cp:revision>76</cp:revision>
  <dcterms:created xsi:type="dcterms:W3CDTF">2011-02-03T18:49:32Z</dcterms:created>
  <dcterms:modified xsi:type="dcterms:W3CDTF">2019-03-25T17:49:59Z</dcterms:modified>
</cp:coreProperties>
</file>