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E4801C"/>
    <a:srgbClr val="800080"/>
    <a:srgbClr val="FFFFE7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36" autoAdjust="0"/>
    <p:restoredTop sz="94660"/>
  </p:normalViewPr>
  <p:slideViewPr>
    <p:cSldViewPr>
      <p:cViewPr varScale="1">
        <p:scale>
          <a:sx n="109" d="100"/>
          <a:sy n="109" d="100"/>
        </p:scale>
        <p:origin x="90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896340451403143"/>
          <c:y val="4.5414217041846096E-2"/>
          <c:w val="0.84971743627193208"/>
          <c:h val="0.8490566037735849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UK</c:v>
                </c:pt>
              </c:strCache>
            </c:strRef>
          </c:tx>
          <c:spPr>
            <a:ln w="31750">
              <a:solidFill>
                <a:srgbClr val="800080"/>
              </a:solidFill>
              <a:prstDash val="solid"/>
            </a:ln>
          </c:spPr>
          <c:marker>
            <c:symbol val="none"/>
          </c:marker>
          <c:cat>
            <c:numRef>
              <c:f>Sheet1!$A$2:$A$615</c:f>
              <c:numCache>
                <c:formatCode>mmm\-yy</c:formatCode>
                <c:ptCount val="614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</c:numCache>
            </c:numRef>
          </c:cat>
          <c:val>
            <c:numRef>
              <c:f>Sheet1!$B$2:$B$615</c:f>
              <c:numCache>
                <c:formatCode>0.00</c:formatCode>
                <c:ptCount val="614"/>
                <c:pt idx="0">
                  <c:v>4.324324324</c:v>
                </c:pt>
                <c:pt idx="1">
                  <c:v>4.3243243292159992</c:v>
                </c:pt>
                <c:pt idx="2">
                  <c:v>4.3243243292159992</c:v>
                </c:pt>
                <c:pt idx="3">
                  <c:v>4.2553191533943497</c:v>
                </c:pt>
                <c:pt idx="4">
                  <c:v>4.2553191533943497</c:v>
                </c:pt>
                <c:pt idx="5">
                  <c:v>4.2553191533943497</c:v>
                </c:pt>
                <c:pt idx="6">
                  <c:v>7.8947368577912931</c:v>
                </c:pt>
                <c:pt idx="7">
                  <c:v>7.8947368577912931</c:v>
                </c:pt>
                <c:pt idx="8">
                  <c:v>7.8947368577912931</c:v>
                </c:pt>
                <c:pt idx="9">
                  <c:v>6.7708333338676292</c:v>
                </c:pt>
                <c:pt idx="10">
                  <c:v>6.7708333338676292</c:v>
                </c:pt>
                <c:pt idx="11">
                  <c:v>6.7708333338676292</c:v>
                </c:pt>
                <c:pt idx="12">
                  <c:v>8.8082901586130298</c:v>
                </c:pt>
                <c:pt idx="13">
                  <c:v>8.8082901586130298</c:v>
                </c:pt>
                <c:pt idx="14">
                  <c:v>8.8082901586130298</c:v>
                </c:pt>
                <c:pt idx="15">
                  <c:v>10.204081617784528</c:v>
                </c:pt>
                <c:pt idx="16">
                  <c:v>10.204081617784528</c:v>
                </c:pt>
                <c:pt idx="17">
                  <c:v>10.204081617784528</c:v>
                </c:pt>
                <c:pt idx="18">
                  <c:v>11.707317061102275</c:v>
                </c:pt>
                <c:pt idx="19">
                  <c:v>11.707317061102275</c:v>
                </c:pt>
                <c:pt idx="20">
                  <c:v>11.707317061102275</c:v>
                </c:pt>
                <c:pt idx="21">
                  <c:v>16.585365834559916</c:v>
                </c:pt>
                <c:pt idx="22">
                  <c:v>16.585365834559916</c:v>
                </c:pt>
                <c:pt idx="23">
                  <c:v>16.585365834559916</c:v>
                </c:pt>
                <c:pt idx="24">
                  <c:v>20.952380951041086</c:v>
                </c:pt>
                <c:pt idx="25">
                  <c:v>20.952380951041086</c:v>
                </c:pt>
                <c:pt idx="26">
                  <c:v>20.952380951041086</c:v>
                </c:pt>
                <c:pt idx="27">
                  <c:v>28.703703702226139</c:v>
                </c:pt>
                <c:pt idx="28">
                  <c:v>28.703703702226139</c:v>
                </c:pt>
                <c:pt idx="29">
                  <c:v>28.703703702226139</c:v>
                </c:pt>
                <c:pt idx="30">
                  <c:v>39.737991273605608</c:v>
                </c:pt>
                <c:pt idx="31">
                  <c:v>39.737991273605608</c:v>
                </c:pt>
                <c:pt idx="32">
                  <c:v>39.737991273605608</c:v>
                </c:pt>
                <c:pt idx="33">
                  <c:v>43.514644361808884</c:v>
                </c:pt>
                <c:pt idx="34">
                  <c:v>43.514644361808884</c:v>
                </c:pt>
                <c:pt idx="35">
                  <c:v>43.514644361808884</c:v>
                </c:pt>
                <c:pt idx="36">
                  <c:v>50.39370078297484</c:v>
                </c:pt>
                <c:pt idx="37">
                  <c:v>50.39370078297484</c:v>
                </c:pt>
                <c:pt idx="38">
                  <c:v>50.39370078297484</c:v>
                </c:pt>
                <c:pt idx="39">
                  <c:v>44.244604318776744</c:v>
                </c:pt>
                <c:pt idx="40">
                  <c:v>44.244604318776744</c:v>
                </c:pt>
                <c:pt idx="41">
                  <c:v>44.244604318776744</c:v>
                </c:pt>
                <c:pt idx="42">
                  <c:v>33.750000005578023</c:v>
                </c:pt>
                <c:pt idx="43">
                  <c:v>33.750000005578023</c:v>
                </c:pt>
                <c:pt idx="44">
                  <c:v>33.750000005578023</c:v>
                </c:pt>
                <c:pt idx="45">
                  <c:v>26.239067063052811</c:v>
                </c:pt>
                <c:pt idx="46">
                  <c:v>26.239067063052811</c:v>
                </c:pt>
                <c:pt idx="47">
                  <c:v>26.239067063052811</c:v>
                </c:pt>
                <c:pt idx="48">
                  <c:v>14.921465968822595</c:v>
                </c:pt>
                <c:pt idx="49">
                  <c:v>14.921465968822595</c:v>
                </c:pt>
                <c:pt idx="50">
                  <c:v>14.921465968822595</c:v>
                </c:pt>
                <c:pt idx="51">
                  <c:v>9.725685787373477</c:v>
                </c:pt>
                <c:pt idx="52">
                  <c:v>9.725685787373477</c:v>
                </c:pt>
                <c:pt idx="53">
                  <c:v>9.725685787373477</c:v>
                </c:pt>
                <c:pt idx="54">
                  <c:v>3.7383177493753204</c:v>
                </c:pt>
                <c:pt idx="55">
                  <c:v>3.7383177493753204</c:v>
                </c:pt>
                <c:pt idx="56">
                  <c:v>3.7383177493753204</c:v>
                </c:pt>
                <c:pt idx="57">
                  <c:v>3.926096998977425</c:v>
                </c:pt>
                <c:pt idx="58">
                  <c:v>3.926096998977425</c:v>
                </c:pt>
                <c:pt idx="59">
                  <c:v>3.926096998977425</c:v>
                </c:pt>
                <c:pt idx="60">
                  <c:v>2.9612756268580487</c:v>
                </c:pt>
                <c:pt idx="61">
                  <c:v>2.9612756268580487</c:v>
                </c:pt>
                <c:pt idx="62">
                  <c:v>2.9612756268580487</c:v>
                </c:pt>
                <c:pt idx="63">
                  <c:v>5.4545454606496548</c:v>
                </c:pt>
                <c:pt idx="64">
                  <c:v>5.4545454606496548</c:v>
                </c:pt>
                <c:pt idx="65">
                  <c:v>5.4545454606496548</c:v>
                </c:pt>
                <c:pt idx="66">
                  <c:v>7.6576576606050537</c:v>
                </c:pt>
                <c:pt idx="67">
                  <c:v>7.6576576606050537</c:v>
                </c:pt>
                <c:pt idx="68">
                  <c:v>7.6576576606050537</c:v>
                </c:pt>
                <c:pt idx="69">
                  <c:v>7.3333333272785888</c:v>
                </c:pt>
                <c:pt idx="70">
                  <c:v>7.3333333272785888</c:v>
                </c:pt>
                <c:pt idx="71">
                  <c:v>7.3333333272785888</c:v>
                </c:pt>
                <c:pt idx="72">
                  <c:v>9.0707964237594911</c:v>
                </c:pt>
                <c:pt idx="73">
                  <c:v>9.0707964237594911</c:v>
                </c:pt>
                <c:pt idx="74">
                  <c:v>9.0707964237594911</c:v>
                </c:pt>
                <c:pt idx="75">
                  <c:v>9.0517241634551446</c:v>
                </c:pt>
                <c:pt idx="76">
                  <c:v>9.0517241634551446</c:v>
                </c:pt>
                <c:pt idx="77">
                  <c:v>9.0517241634551446</c:v>
                </c:pt>
                <c:pt idx="78">
                  <c:v>8.3682007943646965</c:v>
                </c:pt>
                <c:pt idx="79">
                  <c:v>8.3682007943646965</c:v>
                </c:pt>
                <c:pt idx="80">
                  <c:v>8.3682007943646965</c:v>
                </c:pt>
                <c:pt idx="81">
                  <c:v>8.9026914931084171</c:v>
                </c:pt>
                <c:pt idx="82">
                  <c:v>8.9026914931084171</c:v>
                </c:pt>
                <c:pt idx="83">
                  <c:v>8.9026914931084171</c:v>
                </c:pt>
                <c:pt idx="84">
                  <c:v>7.5050710220755033</c:v>
                </c:pt>
                <c:pt idx="85">
                  <c:v>7.5050710220755033</c:v>
                </c:pt>
                <c:pt idx="86">
                  <c:v>7.5050710220755033</c:v>
                </c:pt>
                <c:pt idx="87">
                  <c:v>6.3241106577051855</c:v>
                </c:pt>
                <c:pt idx="88">
                  <c:v>6.3241106577051855</c:v>
                </c:pt>
                <c:pt idx="89">
                  <c:v>6.3241106577051855</c:v>
                </c:pt>
                <c:pt idx="90">
                  <c:v>6.9498069505410003</c:v>
                </c:pt>
                <c:pt idx="91">
                  <c:v>6.9498069505410003</c:v>
                </c:pt>
                <c:pt idx="92">
                  <c:v>6.9498069505410003</c:v>
                </c:pt>
                <c:pt idx="93">
                  <c:v>8.5551331257646197</c:v>
                </c:pt>
                <c:pt idx="94">
                  <c:v>8.5551331257646197</c:v>
                </c:pt>
                <c:pt idx="95">
                  <c:v>8.5551331257646197</c:v>
                </c:pt>
                <c:pt idx="96">
                  <c:v>10.188679243179481</c:v>
                </c:pt>
                <c:pt idx="97">
                  <c:v>10.188679243179481</c:v>
                </c:pt>
                <c:pt idx="98">
                  <c:v>10.188679243179481</c:v>
                </c:pt>
                <c:pt idx="99">
                  <c:v>13.754646793875791</c:v>
                </c:pt>
                <c:pt idx="100">
                  <c:v>13.754646793875791</c:v>
                </c:pt>
                <c:pt idx="101">
                  <c:v>13.754646793875791</c:v>
                </c:pt>
                <c:pt idx="102">
                  <c:v>18.231046938146264</c:v>
                </c:pt>
                <c:pt idx="103">
                  <c:v>18.231046938146264</c:v>
                </c:pt>
                <c:pt idx="104">
                  <c:v>18.231046938146264</c:v>
                </c:pt>
                <c:pt idx="105">
                  <c:v>22.767075304063447</c:v>
                </c:pt>
                <c:pt idx="106">
                  <c:v>22.767075304063447</c:v>
                </c:pt>
                <c:pt idx="107">
                  <c:v>22.767075304063447</c:v>
                </c:pt>
                <c:pt idx="108">
                  <c:v>26.369862990020877</c:v>
                </c:pt>
                <c:pt idx="109">
                  <c:v>26.369862990020877</c:v>
                </c:pt>
                <c:pt idx="110">
                  <c:v>26.369862990020877</c:v>
                </c:pt>
                <c:pt idx="111">
                  <c:v>29.901960851362318</c:v>
                </c:pt>
                <c:pt idx="112">
                  <c:v>29.901960851362318</c:v>
                </c:pt>
                <c:pt idx="113">
                  <c:v>29.901960851362318</c:v>
                </c:pt>
                <c:pt idx="114">
                  <c:v>30.687022964691941</c:v>
                </c:pt>
                <c:pt idx="115">
                  <c:v>30.687022964691941</c:v>
                </c:pt>
                <c:pt idx="116">
                  <c:v>30.687022964691941</c:v>
                </c:pt>
                <c:pt idx="117">
                  <c:v>30.242510675854241</c:v>
                </c:pt>
                <c:pt idx="118">
                  <c:v>30.242510675854241</c:v>
                </c:pt>
                <c:pt idx="119">
                  <c:v>30.242510675854241</c:v>
                </c:pt>
                <c:pt idx="120">
                  <c:v>28.590785948633339</c:v>
                </c:pt>
                <c:pt idx="121">
                  <c:v>28.590785948633339</c:v>
                </c:pt>
                <c:pt idx="122">
                  <c:v>28.590785948633339</c:v>
                </c:pt>
                <c:pt idx="123">
                  <c:v>24.150943342469152</c:v>
                </c:pt>
                <c:pt idx="124">
                  <c:v>24.150943342469152</c:v>
                </c:pt>
                <c:pt idx="125">
                  <c:v>24.150943342469152</c:v>
                </c:pt>
                <c:pt idx="126">
                  <c:v>19.976635476319</c:v>
                </c:pt>
                <c:pt idx="127">
                  <c:v>19.976635476319</c:v>
                </c:pt>
                <c:pt idx="128">
                  <c:v>19.976635476319</c:v>
                </c:pt>
                <c:pt idx="129">
                  <c:v>12.705366930031866</c:v>
                </c:pt>
                <c:pt idx="130">
                  <c:v>12.705366930031866</c:v>
                </c:pt>
                <c:pt idx="131">
                  <c:v>12.705366930031866</c:v>
                </c:pt>
                <c:pt idx="132">
                  <c:v>8.6406743798288357</c:v>
                </c:pt>
                <c:pt idx="133">
                  <c:v>8.6406743798288357</c:v>
                </c:pt>
                <c:pt idx="134">
                  <c:v>8.6406743798288357</c:v>
                </c:pt>
                <c:pt idx="135">
                  <c:v>7.2948328261411524</c:v>
                </c:pt>
                <c:pt idx="136">
                  <c:v>7.2948328261411524</c:v>
                </c:pt>
                <c:pt idx="137">
                  <c:v>7.2948328261411524</c:v>
                </c:pt>
                <c:pt idx="138">
                  <c:v>4.7711782175645787</c:v>
                </c:pt>
                <c:pt idx="139">
                  <c:v>4.7711782175645787</c:v>
                </c:pt>
                <c:pt idx="140">
                  <c:v>4.7711782175645787</c:v>
                </c:pt>
                <c:pt idx="141">
                  <c:v>2.5267249853309344</c:v>
                </c:pt>
                <c:pt idx="142">
                  <c:v>2.5267249853309344</c:v>
                </c:pt>
                <c:pt idx="143">
                  <c:v>2.5267249853309344</c:v>
                </c:pt>
                <c:pt idx="144">
                  <c:v>-0.19398639968786019</c:v>
                </c:pt>
                <c:pt idx="145">
                  <c:v>-0.19398639968786019</c:v>
                </c:pt>
                <c:pt idx="146">
                  <c:v>-0.19398639968786019</c:v>
                </c:pt>
                <c:pt idx="147">
                  <c:v>1.4164306025406099</c:v>
                </c:pt>
                <c:pt idx="148">
                  <c:v>1.4164306025406099</c:v>
                </c:pt>
                <c:pt idx="149">
                  <c:v>1.4164306025406099</c:v>
                </c:pt>
                <c:pt idx="150">
                  <c:v>2.3234200708619559</c:v>
                </c:pt>
                <c:pt idx="151">
                  <c:v>2.3234200708619559</c:v>
                </c:pt>
                <c:pt idx="152">
                  <c:v>2.3234200708619559</c:v>
                </c:pt>
                <c:pt idx="153">
                  <c:v>5.8767772119879726</c:v>
                </c:pt>
                <c:pt idx="154">
                  <c:v>5.8767772119879726</c:v>
                </c:pt>
                <c:pt idx="155">
                  <c:v>5.8767772119879726</c:v>
                </c:pt>
                <c:pt idx="156">
                  <c:v>11.758989286711152</c:v>
                </c:pt>
                <c:pt idx="157">
                  <c:v>11.758989286711152</c:v>
                </c:pt>
                <c:pt idx="158">
                  <c:v>11.758989286711152</c:v>
                </c:pt>
                <c:pt idx="159">
                  <c:v>10.800744887494933</c:v>
                </c:pt>
                <c:pt idx="160">
                  <c:v>10.800744887494933</c:v>
                </c:pt>
                <c:pt idx="161">
                  <c:v>10.800744887494933</c:v>
                </c:pt>
                <c:pt idx="162">
                  <c:v>12.624886444750643</c:v>
                </c:pt>
                <c:pt idx="163">
                  <c:v>12.624886444750643</c:v>
                </c:pt>
                <c:pt idx="164">
                  <c:v>12.624886444750643</c:v>
                </c:pt>
                <c:pt idx="165">
                  <c:v>11.906893504813159</c:v>
                </c:pt>
                <c:pt idx="166">
                  <c:v>11.906893504813159</c:v>
                </c:pt>
                <c:pt idx="167">
                  <c:v>11.906893504813159</c:v>
                </c:pt>
                <c:pt idx="168">
                  <c:v>9.5652174132717533</c:v>
                </c:pt>
                <c:pt idx="169">
                  <c:v>9.5652174132717533</c:v>
                </c:pt>
                <c:pt idx="170">
                  <c:v>9.5652174132717533</c:v>
                </c:pt>
                <c:pt idx="171">
                  <c:v>9.2436974998547417</c:v>
                </c:pt>
                <c:pt idx="172">
                  <c:v>9.2436974998547417</c:v>
                </c:pt>
                <c:pt idx="173">
                  <c:v>9.2436974998547417</c:v>
                </c:pt>
                <c:pt idx="174">
                  <c:v>8.8709677624310093</c:v>
                </c:pt>
                <c:pt idx="175">
                  <c:v>8.8709677624310093</c:v>
                </c:pt>
                <c:pt idx="176">
                  <c:v>8.8709677624310093</c:v>
                </c:pt>
                <c:pt idx="177">
                  <c:v>9.5999999691163573</c:v>
                </c:pt>
                <c:pt idx="178">
                  <c:v>9.5999999691163573</c:v>
                </c:pt>
                <c:pt idx="179">
                  <c:v>9.5999999691163573</c:v>
                </c:pt>
                <c:pt idx="180">
                  <c:v>8.7301587093782107</c:v>
                </c:pt>
                <c:pt idx="181">
                  <c:v>8.7301587093782107</c:v>
                </c:pt>
                <c:pt idx="182">
                  <c:v>8.7301587093782107</c:v>
                </c:pt>
                <c:pt idx="183">
                  <c:v>9.2307692016328389</c:v>
                </c:pt>
                <c:pt idx="184">
                  <c:v>9.2307692016328389</c:v>
                </c:pt>
                <c:pt idx="185">
                  <c:v>9.2307692016328389</c:v>
                </c:pt>
                <c:pt idx="186">
                  <c:v>7.407407396600159</c:v>
                </c:pt>
                <c:pt idx="187">
                  <c:v>7.407407396600159</c:v>
                </c:pt>
                <c:pt idx="188">
                  <c:v>7.407407396600159</c:v>
                </c:pt>
                <c:pt idx="189">
                  <c:v>9.4890510969893178</c:v>
                </c:pt>
                <c:pt idx="190">
                  <c:v>9.4890510969893178</c:v>
                </c:pt>
                <c:pt idx="191">
                  <c:v>9.4890510969893178</c:v>
                </c:pt>
                <c:pt idx="192">
                  <c:v>11.678832130430534</c:v>
                </c:pt>
                <c:pt idx="193">
                  <c:v>11.678832130430534</c:v>
                </c:pt>
                <c:pt idx="194">
                  <c:v>11.678832130430534</c:v>
                </c:pt>
                <c:pt idx="195">
                  <c:v>12.676056336074565</c:v>
                </c:pt>
                <c:pt idx="196">
                  <c:v>12.676056336074565</c:v>
                </c:pt>
                <c:pt idx="197">
                  <c:v>12.676056336074565</c:v>
                </c:pt>
                <c:pt idx="198">
                  <c:v>15.172413792869238</c:v>
                </c:pt>
                <c:pt idx="199">
                  <c:v>15.172413792869238</c:v>
                </c:pt>
                <c:pt idx="200">
                  <c:v>15.172413792869238</c:v>
                </c:pt>
                <c:pt idx="201">
                  <c:v>14.666666667104364</c:v>
                </c:pt>
                <c:pt idx="202">
                  <c:v>14.666666667104364</c:v>
                </c:pt>
                <c:pt idx="203">
                  <c:v>14.666666667104364</c:v>
                </c:pt>
                <c:pt idx="204">
                  <c:v>15.686274494027774</c:v>
                </c:pt>
                <c:pt idx="205">
                  <c:v>15.686274494027774</c:v>
                </c:pt>
                <c:pt idx="206">
                  <c:v>15.686274494027774</c:v>
                </c:pt>
                <c:pt idx="207">
                  <c:v>15.625000011540754</c:v>
                </c:pt>
                <c:pt idx="208">
                  <c:v>15.625000011540754</c:v>
                </c:pt>
                <c:pt idx="209">
                  <c:v>15.625000011540754</c:v>
                </c:pt>
                <c:pt idx="210">
                  <c:v>16.167664666421278</c:v>
                </c:pt>
                <c:pt idx="211">
                  <c:v>16.167664666421278</c:v>
                </c:pt>
                <c:pt idx="212">
                  <c:v>16.167664666421278</c:v>
                </c:pt>
                <c:pt idx="213">
                  <c:v>19.470520041365567</c:v>
                </c:pt>
                <c:pt idx="214">
                  <c:v>19.470520041365567</c:v>
                </c:pt>
                <c:pt idx="215">
                  <c:v>19.470520041365567</c:v>
                </c:pt>
                <c:pt idx="216">
                  <c:v>20.966792593154015</c:v>
                </c:pt>
                <c:pt idx="217">
                  <c:v>20.966792593154015</c:v>
                </c:pt>
                <c:pt idx="218">
                  <c:v>20.966792593154015</c:v>
                </c:pt>
                <c:pt idx="219">
                  <c:v>22.726548956091509</c:v>
                </c:pt>
                <c:pt idx="220">
                  <c:v>22.726548956091509</c:v>
                </c:pt>
                <c:pt idx="221">
                  <c:v>22.726548956091509</c:v>
                </c:pt>
                <c:pt idx="222">
                  <c:v>32.588074784909111</c:v>
                </c:pt>
                <c:pt idx="223">
                  <c:v>32.588074784909111</c:v>
                </c:pt>
                <c:pt idx="224">
                  <c:v>32.588074784909111</c:v>
                </c:pt>
                <c:pt idx="225">
                  <c:v>32.867132850040697</c:v>
                </c:pt>
                <c:pt idx="226">
                  <c:v>32.867132850040697</c:v>
                </c:pt>
                <c:pt idx="227">
                  <c:v>32.867132850040697</c:v>
                </c:pt>
                <c:pt idx="228">
                  <c:v>30.201342289287826</c:v>
                </c:pt>
                <c:pt idx="229">
                  <c:v>30.201342289287826</c:v>
                </c:pt>
                <c:pt idx="230">
                  <c:v>30.201342289287826</c:v>
                </c:pt>
                <c:pt idx="231">
                  <c:v>27.215189851592843</c:v>
                </c:pt>
                <c:pt idx="232">
                  <c:v>27.215189851592843</c:v>
                </c:pt>
                <c:pt idx="233">
                  <c:v>27.215189851592843</c:v>
                </c:pt>
                <c:pt idx="234">
                  <c:v>16.201117320467716</c:v>
                </c:pt>
                <c:pt idx="235">
                  <c:v>16.201117320467716</c:v>
                </c:pt>
                <c:pt idx="236">
                  <c:v>16.201117320467716</c:v>
                </c:pt>
                <c:pt idx="237">
                  <c:v>7.3684210532011001</c:v>
                </c:pt>
                <c:pt idx="238">
                  <c:v>7.3684210532011001</c:v>
                </c:pt>
                <c:pt idx="239">
                  <c:v>7.3684210532011001</c:v>
                </c:pt>
                <c:pt idx="240">
                  <c:v>2.8872146462123212</c:v>
                </c:pt>
                <c:pt idx="241">
                  <c:v>2.8872146462123212</c:v>
                </c:pt>
                <c:pt idx="242">
                  <c:v>2.8872146462123212</c:v>
                </c:pt>
                <c:pt idx="243">
                  <c:v>-1.5887660316389145</c:v>
                </c:pt>
                <c:pt idx="244">
                  <c:v>-1.5887660316389145</c:v>
                </c:pt>
                <c:pt idx="245">
                  <c:v>-1.5887660316389145</c:v>
                </c:pt>
                <c:pt idx="246">
                  <c:v>-3.1750901119023149</c:v>
                </c:pt>
                <c:pt idx="247">
                  <c:v>-3.1750901119023149</c:v>
                </c:pt>
                <c:pt idx="248">
                  <c:v>-3.1750901119023149</c:v>
                </c:pt>
                <c:pt idx="249">
                  <c:v>-2.74275213056886</c:v>
                </c:pt>
                <c:pt idx="250">
                  <c:v>-2.74275213056886</c:v>
                </c:pt>
                <c:pt idx="251">
                  <c:v>-2.74275213056886</c:v>
                </c:pt>
                <c:pt idx="252">
                  <c:v>-1.9980020063542054</c:v>
                </c:pt>
                <c:pt idx="253">
                  <c:v>-1.9980020063542054</c:v>
                </c:pt>
                <c:pt idx="254">
                  <c:v>-1.9980020063542054</c:v>
                </c:pt>
                <c:pt idx="255">
                  <c:v>-1.5120967762017834</c:v>
                </c:pt>
                <c:pt idx="256">
                  <c:v>-1.5120967762017834</c:v>
                </c:pt>
                <c:pt idx="257">
                  <c:v>-1.5120967762017834</c:v>
                </c:pt>
                <c:pt idx="258">
                  <c:v>-1.3861386213410269</c:v>
                </c:pt>
                <c:pt idx="259">
                  <c:v>-1.3861386213410269</c:v>
                </c:pt>
                <c:pt idx="260">
                  <c:v>-1.3861386213410269</c:v>
                </c:pt>
                <c:pt idx="261">
                  <c:v>-0.80402010732412366</c:v>
                </c:pt>
                <c:pt idx="262">
                  <c:v>-0.80402010732412366</c:v>
                </c:pt>
                <c:pt idx="263">
                  <c:v>-0.80402010732412366</c:v>
                </c:pt>
                <c:pt idx="264">
                  <c:v>-1.0193679874344346</c:v>
                </c:pt>
                <c:pt idx="265">
                  <c:v>-1.0193679874344346</c:v>
                </c:pt>
                <c:pt idx="266">
                  <c:v>-1.0193679874344346</c:v>
                </c:pt>
                <c:pt idx="267">
                  <c:v>-2.9682702072203067</c:v>
                </c:pt>
                <c:pt idx="268">
                  <c:v>-2.9682702072203067</c:v>
                </c:pt>
                <c:pt idx="269">
                  <c:v>-2.9682702072203067</c:v>
                </c:pt>
                <c:pt idx="270">
                  <c:v>-4.5385080130393218</c:v>
                </c:pt>
                <c:pt idx="271">
                  <c:v>-4.5385080130393218</c:v>
                </c:pt>
                <c:pt idx="272">
                  <c:v>-4.5385080130393218</c:v>
                </c:pt>
                <c:pt idx="273">
                  <c:v>-7.3513193617279509</c:v>
                </c:pt>
                <c:pt idx="274">
                  <c:v>-7.3513193617279509</c:v>
                </c:pt>
                <c:pt idx="275">
                  <c:v>-7.3513193617279509</c:v>
                </c:pt>
                <c:pt idx="276">
                  <c:v>-5.3446709677274393</c:v>
                </c:pt>
                <c:pt idx="277">
                  <c:v>-5.3446709677274393</c:v>
                </c:pt>
                <c:pt idx="278">
                  <c:v>-5.3446709677274393</c:v>
                </c:pt>
                <c:pt idx="279">
                  <c:v>-2.2615535925164125</c:v>
                </c:pt>
                <c:pt idx="280">
                  <c:v>-2.2615535925164125</c:v>
                </c:pt>
                <c:pt idx="281">
                  <c:v>-2.2615535925164125</c:v>
                </c:pt>
                <c:pt idx="282">
                  <c:v>-0.49019606824262962</c:v>
                </c:pt>
                <c:pt idx="283">
                  <c:v>-0.49019606824262962</c:v>
                </c:pt>
                <c:pt idx="284">
                  <c:v>-0.49019606824262962</c:v>
                </c:pt>
                <c:pt idx="285">
                  <c:v>1.5290519935719771</c:v>
                </c:pt>
                <c:pt idx="286">
                  <c:v>1.5290519935719771</c:v>
                </c:pt>
                <c:pt idx="287">
                  <c:v>1.5290519935719771</c:v>
                </c:pt>
                <c:pt idx="288">
                  <c:v>2.1298174296936812</c:v>
                </c:pt>
                <c:pt idx="289">
                  <c:v>2.1298174296936812</c:v>
                </c:pt>
                <c:pt idx="290">
                  <c:v>2.1298174296936812</c:v>
                </c:pt>
                <c:pt idx="291">
                  <c:v>2.7162977894444826</c:v>
                </c:pt>
                <c:pt idx="292">
                  <c:v>2.7162977894444826</c:v>
                </c:pt>
                <c:pt idx="293">
                  <c:v>2.7162977894444826</c:v>
                </c:pt>
                <c:pt idx="294">
                  <c:v>2.2660098375790123</c:v>
                </c:pt>
                <c:pt idx="295">
                  <c:v>2.2660098375790123</c:v>
                </c:pt>
                <c:pt idx="296">
                  <c:v>2.2660098375790123</c:v>
                </c:pt>
                <c:pt idx="297">
                  <c:v>3.5140562256987051</c:v>
                </c:pt>
                <c:pt idx="298">
                  <c:v>3.5140562256987051</c:v>
                </c:pt>
                <c:pt idx="299">
                  <c:v>3.5140562256987051</c:v>
                </c:pt>
                <c:pt idx="300">
                  <c:v>1.4895729948213365</c:v>
                </c:pt>
                <c:pt idx="301">
                  <c:v>1.4895729948213365</c:v>
                </c:pt>
                <c:pt idx="302">
                  <c:v>1.4895729948213365</c:v>
                </c:pt>
                <c:pt idx="303">
                  <c:v>1.1753183125121296</c:v>
                </c:pt>
                <c:pt idx="304">
                  <c:v>1.1753183125121296</c:v>
                </c:pt>
                <c:pt idx="305">
                  <c:v>1.1753183125121296</c:v>
                </c:pt>
                <c:pt idx="306">
                  <c:v>0.38535645383086931</c:v>
                </c:pt>
                <c:pt idx="307">
                  <c:v>0.38535645383086931</c:v>
                </c:pt>
                <c:pt idx="308">
                  <c:v>0.38535645383086931</c:v>
                </c:pt>
                <c:pt idx="309">
                  <c:v>-0.29097963966393703</c:v>
                </c:pt>
                <c:pt idx="310">
                  <c:v>-0.29097963966393703</c:v>
                </c:pt>
                <c:pt idx="311">
                  <c:v>-0.29097963966393703</c:v>
                </c:pt>
                <c:pt idx="312">
                  <c:v>2.0547945247487149</c:v>
                </c:pt>
                <c:pt idx="313">
                  <c:v>2.0547945247487149</c:v>
                </c:pt>
                <c:pt idx="314">
                  <c:v>2.0547945247487149</c:v>
                </c:pt>
                <c:pt idx="315">
                  <c:v>1.0648596206506191</c:v>
                </c:pt>
                <c:pt idx="316">
                  <c:v>1.0648596206506191</c:v>
                </c:pt>
                <c:pt idx="317">
                  <c:v>1.0648596206506191</c:v>
                </c:pt>
                <c:pt idx="318">
                  <c:v>4.1266794619267753</c:v>
                </c:pt>
                <c:pt idx="319">
                  <c:v>4.1266794619267753</c:v>
                </c:pt>
                <c:pt idx="320">
                  <c:v>4.1266794619267753</c:v>
                </c:pt>
                <c:pt idx="321">
                  <c:v>7.392996109647207</c:v>
                </c:pt>
                <c:pt idx="322">
                  <c:v>7.392996109647207</c:v>
                </c:pt>
                <c:pt idx="323">
                  <c:v>7.392996109647207</c:v>
                </c:pt>
                <c:pt idx="324">
                  <c:v>7.2866730587732302</c:v>
                </c:pt>
                <c:pt idx="325">
                  <c:v>7.2866730587732302</c:v>
                </c:pt>
                <c:pt idx="326">
                  <c:v>7.2866730587732302</c:v>
                </c:pt>
                <c:pt idx="327">
                  <c:v>9.3869731938448009</c:v>
                </c:pt>
                <c:pt idx="328">
                  <c:v>9.3869731938448009</c:v>
                </c:pt>
                <c:pt idx="329">
                  <c:v>9.3869731938448009</c:v>
                </c:pt>
                <c:pt idx="330">
                  <c:v>10.599078342188331</c:v>
                </c:pt>
                <c:pt idx="331">
                  <c:v>10.599078342188331</c:v>
                </c:pt>
                <c:pt idx="332">
                  <c:v>10.599078342188331</c:v>
                </c:pt>
                <c:pt idx="333">
                  <c:v>7.8804347892337399</c:v>
                </c:pt>
                <c:pt idx="334">
                  <c:v>7.8804347892337399</c:v>
                </c:pt>
                <c:pt idx="335">
                  <c:v>7.8804347892337399</c:v>
                </c:pt>
                <c:pt idx="336">
                  <c:v>9.1152814960402342</c:v>
                </c:pt>
                <c:pt idx="337">
                  <c:v>9.1152814960402342</c:v>
                </c:pt>
                <c:pt idx="338">
                  <c:v>9.1152814960402342</c:v>
                </c:pt>
                <c:pt idx="339">
                  <c:v>12.609457094572447</c:v>
                </c:pt>
                <c:pt idx="340">
                  <c:v>12.609457094572447</c:v>
                </c:pt>
                <c:pt idx="341">
                  <c:v>12.609457094572447</c:v>
                </c:pt>
                <c:pt idx="342">
                  <c:v>11.833333336789963</c:v>
                </c:pt>
                <c:pt idx="343">
                  <c:v>11.833333336789963</c:v>
                </c:pt>
                <c:pt idx="344">
                  <c:v>11.833333336789963</c:v>
                </c:pt>
                <c:pt idx="345">
                  <c:v>12.174643151019495</c:v>
                </c:pt>
                <c:pt idx="346">
                  <c:v>12.174643151019495</c:v>
                </c:pt>
                <c:pt idx="347">
                  <c:v>12.174643151019495</c:v>
                </c:pt>
                <c:pt idx="348">
                  <c:v>10.073710072782658</c:v>
                </c:pt>
                <c:pt idx="349">
                  <c:v>10.073710072782658</c:v>
                </c:pt>
                <c:pt idx="350">
                  <c:v>10.073710072782658</c:v>
                </c:pt>
                <c:pt idx="351">
                  <c:v>8.9424572171009942</c:v>
                </c:pt>
                <c:pt idx="352">
                  <c:v>8.9424572171009942</c:v>
                </c:pt>
                <c:pt idx="353">
                  <c:v>8.9424572171009942</c:v>
                </c:pt>
                <c:pt idx="354">
                  <c:v>10.506706418152234</c:v>
                </c:pt>
                <c:pt idx="355">
                  <c:v>10.506706418152234</c:v>
                </c:pt>
                <c:pt idx="356">
                  <c:v>10.506706418152234</c:v>
                </c:pt>
                <c:pt idx="357">
                  <c:v>13.847305391235624</c:v>
                </c:pt>
                <c:pt idx="358">
                  <c:v>13.847305391235624</c:v>
                </c:pt>
                <c:pt idx="359">
                  <c:v>13.847305391235624</c:v>
                </c:pt>
                <c:pt idx="360">
                  <c:v>16.071428575102708</c:v>
                </c:pt>
                <c:pt idx="361">
                  <c:v>16.071428575102708</c:v>
                </c:pt>
                <c:pt idx="362">
                  <c:v>16.071428575102708</c:v>
                </c:pt>
                <c:pt idx="363">
                  <c:v>17.416131347290349</c:v>
                </c:pt>
                <c:pt idx="364">
                  <c:v>17.416131347290349</c:v>
                </c:pt>
                <c:pt idx="365">
                  <c:v>17.416131347290349</c:v>
                </c:pt>
                <c:pt idx="366">
                  <c:v>13.014160485032944</c:v>
                </c:pt>
                <c:pt idx="367">
                  <c:v>13.014160485032944</c:v>
                </c:pt>
                <c:pt idx="368">
                  <c:v>13.014160485032944</c:v>
                </c:pt>
                <c:pt idx="369">
                  <c:v>13.47797501488264</c:v>
                </c:pt>
                <c:pt idx="370">
                  <c:v>13.47797501488264</c:v>
                </c:pt>
                <c:pt idx="371">
                  <c:v>13.47797501488264</c:v>
                </c:pt>
                <c:pt idx="372">
                  <c:v>10.064102569859847</c:v>
                </c:pt>
                <c:pt idx="373">
                  <c:v>10.064102569859847</c:v>
                </c:pt>
                <c:pt idx="374">
                  <c:v>10.064102569859847</c:v>
                </c:pt>
                <c:pt idx="375">
                  <c:v>8.1458966481144177</c:v>
                </c:pt>
                <c:pt idx="376">
                  <c:v>8.1458966481144177</c:v>
                </c:pt>
                <c:pt idx="377">
                  <c:v>8.1458966481144177</c:v>
                </c:pt>
                <c:pt idx="378">
                  <c:v>9.9642004697138589</c:v>
                </c:pt>
                <c:pt idx="379">
                  <c:v>9.9642004697138589</c:v>
                </c:pt>
                <c:pt idx="380">
                  <c:v>9.9642004697138589</c:v>
                </c:pt>
                <c:pt idx="381">
                  <c:v>4.634994206046839</c:v>
                </c:pt>
                <c:pt idx="382">
                  <c:v>4.634994206046839</c:v>
                </c:pt>
                <c:pt idx="383">
                  <c:v>4.634994206046839</c:v>
                </c:pt>
                <c:pt idx="384">
                  <c:v>4.8179965042278328</c:v>
                </c:pt>
                <c:pt idx="385">
                  <c:v>8.6196854771379332</c:v>
                </c:pt>
                <c:pt idx="386">
                  <c:v>12.421374439311041</c:v>
                </c:pt>
                <c:pt idx="387">
                  <c:v>9.9710511213377924</c:v>
                </c:pt>
                <c:pt idx="388">
                  <c:v>12.801573912020967</c:v>
                </c:pt>
                <c:pt idx="389">
                  <c:v>17.414277692193696</c:v>
                </c:pt>
                <c:pt idx="390">
                  <c:v>14.247694024267796</c:v>
                </c:pt>
                <c:pt idx="391">
                  <c:v>16.777536609285974</c:v>
                </c:pt>
                <c:pt idx="392">
                  <c:v>19.610960392532174</c:v>
                </c:pt>
                <c:pt idx="393">
                  <c:v>22.990863831877647</c:v>
                </c:pt>
                <c:pt idx="394">
                  <c:v>24.230066409910286</c:v>
                </c:pt>
                <c:pt idx="395">
                  <c:v>28.360741976255177</c:v>
                </c:pt>
                <c:pt idx="396">
                  <c:v>27.875647623959466</c:v>
                </c:pt>
                <c:pt idx="397">
                  <c:v>22.10000006276935</c:v>
                </c:pt>
                <c:pt idx="398">
                  <c:v>20.483091813830814</c:v>
                </c:pt>
                <c:pt idx="399">
                  <c:v>21.734985721418116</c:v>
                </c:pt>
                <c:pt idx="400">
                  <c:v>17.843866217791234</c:v>
                </c:pt>
                <c:pt idx="401">
                  <c:v>13.482142871090833</c:v>
                </c:pt>
                <c:pt idx="402">
                  <c:v>14.526129252372563</c:v>
                </c:pt>
                <c:pt idx="403">
                  <c:v>14.038128289946251</c:v>
                </c:pt>
                <c:pt idx="404">
                  <c:v>10.998307913426039</c:v>
                </c:pt>
                <c:pt idx="405">
                  <c:v>12.090680065006351</c:v>
                </c:pt>
                <c:pt idx="406">
                  <c:v>9.7256858195513001</c:v>
                </c:pt>
                <c:pt idx="407">
                  <c:v>8.2864038845292658</c:v>
                </c:pt>
                <c:pt idx="408">
                  <c:v>9.7244732753553542</c:v>
                </c:pt>
                <c:pt idx="409">
                  <c:v>9.8280097581912553</c:v>
                </c:pt>
                <c:pt idx="410">
                  <c:v>7.7786688605639478</c:v>
                </c:pt>
                <c:pt idx="411">
                  <c:v>10.023492613365024</c:v>
                </c:pt>
                <c:pt idx="412">
                  <c:v>12.14511040382364</c:v>
                </c:pt>
                <c:pt idx="413">
                  <c:v>13.847364241728066</c:v>
                </c:pt>
                <c:pt idx="414">
                  <c:v>14.307811290150982</c:v>
                </c:pt>
                <c:pt idx="415">
                  <c:v>13.60182365580987</c:v>
                </c:pt>
                <c:pt idx="416">
                  <c:v>13.719512220618954</c:v>
                </c:pt>
                <c:pt idx="417">
                  <c:v>12.584269666748357</c:v>
                </c:pt>
                <c:pt idx="418">
                  <c:v>13.712121227665691</c:v>
                </c:pt>
                <c:pt idx="419">
                  <c:v>10.698365497043728</c:v>
                </c:pt>
                <c:pt idx="420">
                  <c:v>9.9704579190100944</c:v>
                </c:pt>
                <c:pt idx="421">
                  <c:v>10.929822244985937</c:v>
                </c:pt>
                <c:pt idx="422">
                  <c:v>11.590247907259926</c:v>
                </c:pt>
                <c:pt idx="423">
                  <c:v>8.263182350878628</c:v>
                </c:pt>
                <c:pt idx="424">
                  <c:v>8.1173941544628381</c:v>
                </c:pt>
                <c:pt idx="425">
                  <c:v>7.0927939443327368</c:v>
                </c:pt>
                <c:pt idx="426">
                  <c:v>6.1966870078283689</c:v>
                </c:pt>
                <c:pt idx="427">
                  <c:v>5.4159634527356078</c:v>
                </c:pt>
                <c:pt idx="428">
                  <c:v>5.4634944487724875</c:v>
                </c:pt>
                <c:pt idx="429">
                  <c:v>4.4821114961390824</c:v>
                </c:pt>
                <c:pt idx="430">
                  <c:v>4.9326951648539712</c:v>
                </c:pt>
                <c:pt idx="431">
                  <c:v>6.2856288309407402</c:v>
                </c:pt>
                <c:pt idx="432">
                  <c:v>6.1983062476907866</c:v>
                </c:pt>
                <c:pt idx="433">
                  <c:v>6.4741100049275166</c:v>
                </c:pt>
                <c:pt idx="434">
                  <c:v>6.4641021456156658</c:v>
                </c:pt>
                <c:pt idx="435">
                  <c:v>7.2532623594319281</c:v>
                </c:pt>
                <c:pt idx="436">
                  <c:v>7.1195751526479976</c:v>
                </c:pt>
                <c:pt idx="437">
                  <c:v>7.2828290171482024</c:v>
                </c:pt>
                <c:pt idx="438">
                  <c:v>7.4431748197919783</c:v>
                </c:pt>
                <c:pt idx="439">
                  <c:v>7.9064438757635758</c:v>
                </c:pt>
                <c:pt idx="440">
                  <c:v>8.5152860791031202</c:v>
                </c:pt>
                <c:pt idx="441">
                  <c:v>9.3697778855985021</c:v>
                </c:pt>
                <c:pt idx="442">
                  <c:v>9.6067094935416595</c:v>
                </c:pt>
                <c:pt idx="443">
                  <c:v>10.367748522489579</c:v>
                </c:pt>
                <c:pt idx="444">
                  <c:v>10.494487416209008</c:v>
                </c:pt>
                <c:pt idx="445">
                  <c:v>10.628295098756411</c:v>
                </c:pt>
                <c:pt idx="446">
                  <c:v>10.589858442703006</c:v>
                </c:pt>
                <c:pt idx="447">
                  <c:v>10.422190155117891</c:v>
                </c:pt>
                <c:pt idx="448">
                  <c:v>10.638666945923916</c:v>
                </c:pt>
                <c:pt idx="449">
                  <c:v>10.800060019930996</c:v>
                </c:pt>
                <c:pt idx="450">
                  <c:v>10.601495285721846</c:v>
                </c:pt>
                <c:pt idx="451">
                  <c:v>10.316993176319105</c:v>
                </c:pt>
                <c:pt idx="452">
                  <c:v>10.011633310811463</c:v>
                </c:pt>
                <c:pt idx="453">
                  <c:v>9.1160031810249755</c:v>
                </c:pt>
                <c:pt idx="454">
                  <c:v>8.5000121040235008</c:v>
                </c:pt>
                <c:pt idx="455">
                  <c:v>6.9983725015906284</c:v>
                </c:pt>
                <c:pt idx="456">
                  <c:v>5.105115125085856</c:v>
                </c:pt>
                <c:pt idx="457">
                  <c:v>3.9058718324927924</c:v>
                </c:pt>
                <c:pt idx="458">
                  <c:v>2.355806151672085</c:v>
                </c:pt>
                <c:pt idx="459">
                  <c:v>0.49669972491403969</c:v>
                </c:pt>
                <c:pt idx="460">
                  <c:v>-3.419452262999359E-2</c:v>
                </c:pt>
                <c:pt idx="461">
                  <c:v>-2.4242096026478079</c:v>
                </c:pt>
                <c:pt idx="462">
                  <c:v>-4.6879964108860932</c:v>
                </c:pt>
                <c:pt idx="463">
                  <c:v>-7.2151404759197426</c:v>
                </c:pt>
                <c:pt idx="464">
                  <c:v>-9.6680545388403516</c:v>
                </c:pt>
                <c:pt idx="465">
                  <c:v>-11.293766250437445</c:v>
                </c:pt>
                <c:pt idx="466">
                  <c:v>-13.743404523266598</c:v>
                </c:pt>
                <c:pt idx="467">
                  <c:v>-14.926129099719464</c:v>
                </c:pt>
                <c:pt idx="468">
                  <c:v>-15.366270257258305</c:v>
                </c:pt>
                <c:pt idx="469">
                  <c:v>-15.618711358575135</c:v>
                </c:pt>
                <c:pt idx="470">
                  <c:v>-15.528132967631691</c:v>
                </c:pt>
                <c:pt idx="471">
                  <c:v>-14.903634539389298</c:v>
                </c:pt>
                <c:pt idx="472">
                  <c:v>-14.252605966427758</c:v>
                </c:pt>
                <c:pt idx="473">
                  <c:v>-12.247434453710165</c:v>
                </c:pt>
                <c:pt idx="474">
                  <c:v>-9.6871822562560279</c:v>
                </c:pt>
                <c:pt idx="475">
                  <c:v>-6.8526750386715003</c:v>
                </c:pt>
                <c:pt idx="476">
                  <c:v>-3.6967079669934968</c:v>
                </c:pt>
                <c:pt idx="477">
                  <c:v>-1.041877037037505</c:v>
                </c:pt>
                <c:pt idx="478">
                  <c:v>2.1653596664238806</c:v>
                </c:pt>
                <c:pt idx="479">
                  <c:v>4.4282048805252172</c:v>
                </c:pt>
                <c:pt idx="480">
                  <c:v>6.5094132612247142</c:v>
                </c:pt>
                <c:pt idx="481">
                  <c:v>8.0237464965406087</c:v>
                </c:pt>
                <c:pt idx="482">
                  <c:v>8.6923685784872813</c:v>
                </c:pt>
                <c:pt idx="483">
                  <c:v>9.0956296019302574</c:v>
                </c:pt>
                <c:pt idx="484">
                  <c:v>8.127275898483429</c:v>
                </c:pt>
                <c:pt idx="485">
                  <c:v>7.6005238759365223</c:v>
                </c:pt>
                <c:pt idx="486">
                  <c:v>6.7747916876978742</c:v>
                </c:pt>
                <c:pt idx="487">
                  <c:v>5.7260291851733394</c:v>
                </c:pt>
                <c:pt idx="488">
                  <c:v>4.6325688388616664</c:v>
                </c:pt>
                <c:pt idx="489">
                  <c:v>2.7759197241819988</c:v>
                </c:pt>
                <c:pt idx="490">
                  <c:v>1.2138700819081887</c:v>
                </c:pt>
                <c:pt idx="491">
                  <c:v>0.36953019626940731</c:v>
                </c:pt>
                <c:pt idx="492">
                  <c:v>-0.1007288337608101</c:v>
                </c:pt>
                <c:pt idx="493">
                  <c:v>-0.87708751511968963</c:v>
                </c:pt>
                <c:pt idx="494">
                  <c:v>-1.3279962552413975</c:v>
                </c:pt>
                <c:pt idx="495">
                  <c:v>-1.0644314857652355</c:v>
                </c:pt>
                <c:pt idx="496">
                  <c:v>-1.9761728575169866</c:v>
                </c:pt>
                <c:pt idx="497">
                  <c:v>-2.2923066203307512</c:v>
                </c:pt>
                <c:pt idx="498">
                  <c:v>-2.0534821042482365</c:v>
                </c:pt>
                <c:pt idx="499">
                  <c:v>-1.9890972014929402</c:v>
                </c:pt>
                <c:pt idx="500">
                  <c:v>-1.9820953807158159</c:v>
                </c:pt>
                <c:pt idx="501">
                  <c:v>-1.9711548612954477</c:v>
                </c:pt>
                <c:pt idx="502">
                  <c:v>-0.74328881958030957</c:v>
                </c:pt>
                <c:pt idx="503">
                  <c:v>-0.98098642764397082</c:v>
                </c:pt>
                <c:pt idx="504">
                  <c:v>-0.83189330551614349</c:v>
                </c:pt>
                <c:pt idx="505">
                  <c:v>-0.57571707906469016</c:v>
                </c:pt>
                <c:pt idx="506">
                  <c:v>0.18037557336026055</c:v>
                </c:pt>
                <c:pt idx="507">
                  <c:v>-0.21640928447277563</c:v>
                </c:pt>
                <c:pt idx="508">
                  <c:v>0.55272877479316596</c:v>
                </c:pt>
                <c:pt idx="509">
                  <c:v>1.368831282617881</c:v>
                </c:pt>
                <c:pt idx="510">
                  <c:v>0.4917908375277979</c:v>
                </c:pt>
                <c:pt idx="511">
                  <c:v>0.54972789704152558</c:v>
                </c:pt>
                <c:pt idx="512">
                  <c:v>0.44328179766913062</c:v>
                </c:pt>
                <c:pt idx="513">
                  <c:v>0.84470885645816718</c:v>
                </c:pt>
                <c:pt idx="514">
                  <c:v>0.87648448852543448</c:v>
                </c:pt>
                <c:pt idx="515">
                  <c:v>1.0745865051371262</c:v>
                </c:pt>
                <c:pt idx="516">
                  <c:v>1.0892232212584958</c:v>
                </c:pt>
                <c:pt idx="517">
                  <c:v>1.34498928827342</c:v>
                </c:pt>
                <c:pt idx="518">
                  <c:v>1.647595681616264</c:v>
                </c:pt>
                <c:pt idx="519">
                  <c:v>1.4782774297622341</c:v>
                </c:pt>
                <c:pt idx="520">
                  <c:v>1.6855488606683073</c:v>
                </c:pt>
                <c:pt idx="521">
                  <c:v>1.5321139162603938</c:v>
                </c:pt>
                <c:pt idx="522">
                  <c:v>2.279459182185966</c:v>
                </c:pt>
                <c:pt idx="523">
                  <c:v>2.9724077402185904</c:v>
                </c:pt>
                <c:pt idx="524">
                  <c:v>3.407436447101869</c:v>
                </c:pt>
                <c:pt idx="525">
                  <c:v>3.7192601118425066</c:v>
                </c:pt>
                <c:pt idx="526">
                  <c:v>4.2099099064192105</c:v>
                </c:pt>
                <c:pt idx="527">
                  <c:v>5.4060855741310023</c:v>
                </c:pt>
                <c:pt idx="528">
                  <c:v>6.2406838940425997</c:v>
                </c:pt>
                <c:pt idx="529">
                  <c:v>6.7025376496772875</c:v>
                </c:pt>
                <c:pt idx="530">
                  <c:v>6.4354311134275077</c:v>
                </c:pt>
                <c:pt idx="531">
                  <c:v>7.7472141038358613</c:v>
                </c:pt>
                <c:pt idx="532">
                  <c:v>8.3177160950611526</c:v>
                </c:pt>
                <c:pt idx="533">
                  <c:v>8.3536590838152431</c:v>
                </c:pt>
                <c:pt idx="534">
                  <c:v>8.6584525793931633</c:v>
                </c:pt>
                <c:pt idx="535">
                  <c:v>9.0633086539772947</c:v>
                </c:pt>
                <c:pt idx="536">
                  <c:v>9.108703229175271</c:v>
                </c:pt>
                <c:pt idx="537">
                  <c:v>9.3946465884309251</c:v>
                </c:pt>
                <c:pt idx="538">
                  <c:v>8.4250056079882043</c:v>
                </c:pt>
                <c:pt idx="539">
                  <c:v>7.6971567421303417</c:v>
                </c:pt>
                <c:pt idx="540">
                  <c:v>7.0056044157592856</c:v>
                </c:pt>
                <c:pt idx="541">
                  <c:v>6.654123291936533</c:v>
                </c:pt>
                <c:pt idx="542">
                  <c:v>6.6840919437974673</c:v>
                </c:pt>
                <c:pt idx="543">
                  <c:v>5.2814318868005614</c:v>
                </c:pt>
                <c:pt idx="544">
                  <c:v>5.3034351313502652</c:v>
                </c:pt>
                <c:pt idx="545">
                  <c:v>5.1983651990582169</c:v>
                </c:pt>
                <c:pt idx="546">
                  <c:v>5.4991020553764391</c:v>
                </c:pt>
                <c:pt idx="547">
                  <c:v>5.2316652078305248</c:v>
                </c:pt>
                <c:pt idx="548">
                  <c:v>5.3350521044097574</c:v>
                </c:pt>
                <c:pt idx="549">
                  <c:v>5.6343473945683265</c:v>
                </c:pt>
                <c:pt idx="550">
                  <c:v>6.8061746193743415</c:v>
                </c:pt>
                <c:pt idx="551">
                  <c:v>6.9134331758343794</c:v>
                </c:pt>
                <c:pt idx="552">
                  <c:v>7.7608677476879651</c:v>
                </c:pt>
                <c:pt idx="553">
                  <c:v>7.7360997161970086</c:v>
                </c:pt>
                <c:pt idx="554">
                  <c:v>8.2499496034077264</c:v>
                </c:pt>
                <c:pt idx="555">
                  <c:v>7.8760693608281054</c:v>
                </c:pt>
                <c:pt idx="556">
                  <c:v>7.9663346542664621</c:v>
                </c:pt>
                <c:pt idx="557">
                  <c:v>8.1727002257755981</c:v>
                </c:pt>
                <c:pt idx="558">
                  <c:v>7.4874009422351104</c:v>
                </c:pt>
                <c:pt idx="559">
                  <c:v>6.5214537677858289</c:v>
                </c:pt>
                <c:pt idx="560">
                  <c:v>6.1404159846626616</c:v>
                </c:pt>
                <c:pt idx="561">
                  <c:v>5.646034079057527</c:v>
                </c:pt>
                <c:pt idx="562">
                  <c:v>5.33231448546102</c:v>
                </c:pt>
                <c:pt idx="563">
                  <c:v>5.1627823535998418</c:v>
                </c:pt>
                <c:pt idx="564">
                  <c:v>4.6830231406695813</c:v>
                </c:pt>
                <c:pt idx="565">
                  <c:v>4.8392237486923753</c:v>
                </c:pt>
                <c:pt idx="566">
                  <c:v>3.7324584024486525</c:v>
                </c:pt>
                <c:pt idx="567">
                  <c:v>4.8153830654772198</c:v>
                </c:pt>
                <c:pt idx="568">
                  <c:v>4.2296898226989041</c:v>
                </c:pt>
                <c:pt idx="569">
                  <c:v>4.125940670271997</c:v>
                </c:pt>
                <c:pt idx="570">
                  <c:v>4.3819087745315999</c:v>
                </c:pt>
                <c:pt idx="571">
                  <c:v>4.8464746229762907</c:v>
                </c:pt>
                <c:pt idx="572">
                  <c:v>4.6147090297052173</c:v>
                </c:pt>
                <c:pt idx="573">
                  <c:v>5.0534152908191041</c:v>
                </c:pt>
                <c:pt idx="574">
                  <c:v>4.2648744184937923</c:v>
                </c:pt>
                <c:pt idx="575">
                  <c:v>4.4845446376513047</c:v>
                </c:pt>
                <c:pt idx="576">
                  <c:v>4.3212598430878515</c:v>
                </c:pt>
                <c:pt idx="577">
                  <c:v>4.37493382160197</c:v>
                </c:pt>
                <c:pt idx="578">
                  <c:v>3.9679152510676525</c:v>
                </c:pt>
                <c:pt idx="579">
                  <c:v>3.3270815872827111</c:v>
                </c:pt>
                <c:pt idx="580">
                  <c:v>3.1301486285406495</c:v>
                </c:pt>
                <c:pt idx="581">
                  <c:v>2.942637012785013</c:v>
                </c:pt>
                <c:pt idx="582">
                  <c:v>2.8778290266852742</c:v>
                </c:pt>
                <c:pt idx="583">
                  <c:v>2.8139912149288793</c:v>
                </c:pt>
                <c:pt idx="584">
                  <c:v>2.9595382027467845</c:v>
                </c:pt>
                <c:pt idx="585">
                  <c:v>2.7116686728142874</c:v>
                </c:pt>
                <c:pt idx="586">
                  <c:v>2.5738105271472014</c:v>
                </c:pt>
                <c:pt idx="587">
                  <c:v>2.0312521780650932</c:v>
                </c:pt>
                <c:pt idx="588">
                  <c:v>1.7904655028658931</c:v>
                </c:pt>
                <c:pt idx="589">
                  <c:v>1.1502221858982933</c:v>
                </c:pt>
                <c:pt idx="590">
                  <c:v>1.6030686713319704</c:v>
                </c:pt>
                <c:pt idx="591">
                  <c:v>1.481092301659948</c:v>
                </c:pt>
                <c:pt idx="592">
                  <c:v>1.2172625984039898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598-4C6D-93C0-8C58DCF0A19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England</c:v>
                </c:pt>
              </c:strCache>
            </c:strRef>
          </c:tx>
          <c:spPr>
            <a:ln w="2540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Sheet1!$A$2:$A$615</c:f>
              <c:numCache>
                <c:formatCode>mmm\-yy</c:formatCode>
                <c:ptCount val="614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</c:numCache>
            </c:numRef>
          </c:cat>
          <c:val>
            <c:numRef>
              <c:f>Sheet1!$C$2:$C$615</c:f>
              <c:numCache>
                <c:formatCode>0.00</c:formatCode>
                <c:ptCount val="614"/>
                <c:pt idx="0">
                  <c:v>4.324324324</c:v>
                </c:pt>
                <c:pt idx="1">
                  <c:v>4.3478260893970582</c:v>
                </c:pt>
                <c:pt idx="2">
                  <c:v>4.3478260893970582</c:v>
                </c:pt>
                <c:pt idx="3">
                  <c:v>4.2780748688206849</c:v>
                </c:pt>
                <c:pt idx="4">
                  <c:v>4.2780748688206849</c:v>
                </c:pt>
                <c:pt idx="5">
                  <c:v>4.2780748688206849</c:v>
                </c:pt>
                <c:pt idx="6">
                  <c:v>7.3684210503427483</c:v>
                </c:pt>
                <c:pt idx="7">
                  <c:v>7.3684210503427483</c:v>
                </c:pt>
                <c:pt idx="8">
                  <c:v>7.3684210503427483</c:v>
                </c:pt>
                <c:pt idx="9">
                  <c:v>6.8062827307234199</c:v>
                </c:pt>
                <c:pt idx="10">
                  <c:v>6.8062827307234199</c:v>
                </c:pt>
                <c:pt idx="11">
                  <c:v>6.8062827307234199</c:v>
                </c:pt>
                <c:pt idx="12">
                  <c:v>9.3749999848706356</c:v>
                </c:pt>
                <c:pt idx="13">
                  <c:v>9.3749999848706356</c:v>
                </c:pt>
                <c:pt idx="14">
                  <c:v>9.3749999848706356</c:v>
                </c:pt>
                <c:pt idx="15">
                  <c:v>10.769230752118776</c:v>
                </c:pt>
                <c:pt idx="16">
                  <c:v>10.769230752118776</c:v>
                </c:pt>
                <c:pt idx="17">
                  <c:v>10.769230752118776</c:v>
                </c:pt>
                <c:pt idx="18">
                  <c:v>11.764705889798382</c:v>
                </c:pt>
                <c:pt idx="19">
                  <c:v>11.764705889798382</c:v>
                </c:pt>
                <c:pt idx="20">
                  <c:v>11.764705889798382</c:v>
                </c:pt>
                <c:pt idx="21">
                  <c:v>17.647058822040339</c:v>
                </c:pt>
                <c:pt idx="22">
                  <c:v>17.647058822040339</c:v>
                </c:pt>
                <c:pt idx="23">
                  <c:v>17.647058822040339</c:v>
                </c:pt>
                <c:pt idx="24">
                  <c:v>20.952380954254558</c:v>
                </c:pt>
                <c:pt idx="25">
                  <c:v>20.952380954254558</c:v>
                </c:pt>
                <c:pt idx="26">
                  <c:v>20.952380954254558</c:v>
                </c:pt>
                <c:pt idx="27">
                  <c:v>29.62962962697318</c:v>
                </c:pt>
                <c:pt idx="28">
                  <c:v>29.62962962697318</c:v>
                </c:pt>
                <c:pt idx="29">
                  <c:v>29.62962962697318</c:v>
                </c:pt>
                <c:pt idx="30">
                  <c:v>41.666666653454278</c:v>
                </c:pt>
                <c:pt idx="31">
                  <c:v>41.666666653454278</c:v>
                </c:pt>
                <c:pt idx="32">
                  <c:v>41.666666653454278</c:v>
                </c:pt>
                <c:pt idx="33">
                  <c:v>49.583333330374685</c:v>
                </c:pt>
                <c:pt idx="34">
                  <c:v>49.583333330374685</c:v>
                </c:pt>
                <c:pt idx="35">
                  <c:v>49.583333330374685</c:v>
                </c:pt>
                <c:pt idx="36">
                  <c:v>52.362204720887505</c:v>
                </c:pt>
                <c:pt idx="37">
                  <c:v>52.362204720887505</c:v>
                </c:pt>
                <c:pt idx="38">
                  <c:v>52.362204720887505</c:v>
                </c:pt>
                <c:pt idx="39">
                  <c:v>45.000000010143872</c:v>
                </c:pt>
                <c:pt idx="40">
                  <c:v>45.000000010143872</c:v>
                </c:pt>
                <c:pt idx="41">
                  <c:v>45.000000010143872</c:v>
                </c:pt>
                <c:pt idx="42">
                  <c:v>33.746130023237946</c:v>
                </c:pt>
                <c:pt idx="43">
                  <c:v>33.746130023237946</c:v>
                </c:pt>
                <c:pt idx="44">
                  <c:v>33.746130023237946</c:v>
                </c:pt>
                <c:pt idx="45">
                  <c:v>21.448467968256736</c:v>
                </c:pt>
                <c:pt idx="46">
                  <c:v>21.448467968256736</c:v>
                </c:pt>
                <c:pt idx="47">
                  <c:v>21.448467968256736</c:v>
                </c:pt>
                <c:pt idx="48">
                  <c:v>14.211886306288783</c:v>
                </c:pt>
                <c:pt idx="49">
                  <c:v>14.211886306288783</c:v>
                </c:pt>
                <c:pt idx="50">
                  <c:v>14.211886306288783</c:v>
                </c:pt>
                <c:pt idx="51">
                  <c:v>8.8669950734530083</c:v>
                </c:pt>
                <c:pt idx="52">
                  <c:v>8.8669950734530083</c:v>
                </c:pt>
                <c:pt idx="53">
                  <c:v>8.8669950734530083</c:v>
                </c:pt>
                <c:pt idx="54">
                  <c:v>3.0092592629118853</c:v>
                </c:pt>
                <c:pt idx="55">
                  <c:v>3.0092592629118853</c:v>
                </c:pt>
                <c:pt idx="56">
                  <c:v>3.0092592629118853</c:v>
                </c:pt>
                <c:pt idx="57">
                  <c:v>3.4403669673155028</c:v>
                </c:pt>
                <c:pt idx="58">
                  <c:v>3.4403669673155028</c:v>
                </c:pt>
                <c:pt idx="59">
                  <c:v>3.4403669673155028</c:v>
                </c:pt>
                <c:pt idx="60">
                  <c:v>2.2624434433548712</c:v>
                </c:pt>
                <c:pt idx="61">
                  <c:v>2.2624434433548712</c:v>
                </c:pt>
                <c:pt idx="62">
                  <c:v>2.2624434433548712</c:v>
                </c:pt>
                <c:pt idx="63">
                  <c:v>5.2036199056958443</c:v>
                </c:pt>
                <c:pt idx="64">
                  <c:v>5.2036199056958443</c:v>
                </c:pt>
                <c:pt idx="65">
                  <c:v>5.2036199056958443</c:v>
                </c:pt>
                <c:pt idx="66">
                  <c:v>6.9662921323279487</c:v>
                </c:pt>
                <c:pt idx="67">
                  <c:v>6.9662921323279487</c:v>
                </c:pt>
                <c:pt idx="68">
                  <c:v>6.9662921323279487</c:v>
                </c:pt>
                <c:pt idx="69">
                  <c:v>6.8736141883515751</c:v>
                </c:pt>
                <c:pt idx="70">
                  <c:v>6.8736141883515751</c:v>
                </c:pt>
                <c:pt idx="71">
                  <c:v>6.8736141883515751</c:v>
                </c:pt>
                <c:pt idx="72">
                  <c:v>8.4070796370191445</c:v>
                </c:pt>
                <c:pt idx="73">
                  <c:v>8.4070796370191445</c:v>
                </c:pt>
                <c:pt idx="74">
                  <c:v>8.4070796370191445</c:v>
                </c:pt>
                <c:pt idx="75">
                  <c:v>7.9569892543335143</c:v>
                </c:pt>
                <c:pt idx="76">
                  <c:v>7.9569892543335143</c:v>
                </c:pt>
                <c:pt idx="77">
                  <c:v>7.9569892543335143</c:v>
                </c:pt>
                <c:pt idx="78">
                  <c:v>7.7731092505351373</c:v>
                </c:pt>
                <c:pt idx="79">
                  <c:v>7.7731092505351373</c:v>
                </c:pt>
                <c:pt idx="80">
                  <c:v>7.7731092505351373</c:v>
                </c:pt>
                <c:pt idx="81">
                  <c:v>8.2987552034376293</c:v>
                </c:pt>
                <c:pt idx="82">
                  <c:v>8.2987552034376293</c:v>
                </c:pt>
                <c:pt idx="83">
                  <c:v>8.2987552034376293</c:v>
                </c:pt>
                <c:pt idx="84">
                  <c:v>7.3469387754671889</c:v>
                </c:pt>
                <c:pt idx="85">
                  <c:v>7.3469387754671889</c:v>
                </c:pt>
                <c:pt idx="86">
                  <c:v>7.3469387754671889</c:v>
                </c:pt>
                <c:pt idx="87">
                  <c:v>6.1752987714602998</c:v>
                </c:pt>
                <c:pt idx="88">
                  <c:v>6.1752987714602998</c:v>
                </c:pt>
                <c:pt idx="89">
                  <c:v>6.1752987714602998</c:v>
                </c:pt>
                <c:pt idx="90">
                  <c:v>7.0175438691858689</c:v>
                </c:pt>
                <c:pt idx="91">
                  <c:v>7.0175438691858689</c:v>
                </c:pt>
                <c:pt idx="92">
                  <c:v>7.0175438691858689</c:v>
                </c:pt>
                <c:pt idx="93">
                  <c:v>8.4291187144366315</c:v>
                </c:pt>
                <c:pt idx="94">
                  <c:v>8.4291187144366315</c:v>
                </c:pt>
                <c:pt idx="95">
                  <c:v>8.4291187144366315</c:v>
                </c:pt>
                <c:pt idx="96">
                  <c:v>9.8859315708809579</c:v>
                </c:pt>
                <c:pt idx="97">
                  <c:v>9.8859315708809579</c:v>
                </c:pt>
                <c:pt idx="98">
                  <c:v>9.8859315708809579</c:v>
                </c:pt>
                <c:pt idx="99">
                  <c:v>13.883677333394878</c:v>
                </c:pt>
                <c:pt idx="100">
                  <c:v>13.883677333394878</c:v>
                </c:pt>
                <c:pt idx="101">
                  <c:v>13.883677333394878</c:v>
                </c:pt>
                <c:pt idx="102">
                  <c:v>18.397085640355922</c:v>
                </c:pt>
                <c:pt idx="103">
                  <c:v>18.397085640355922</c:v>
                </c:pt>
                <c:pt idx="104">
                  <c:v>18.397085640355922</c:v>
                </c:pt>
                <c:pt idx="105">
                  <c:v>23.144876358940454</c:v>
                </c:pt>
                <c:pt idx="106">
                  <c:v>23.144876358940454</c:v>
                </c:pt>
                <c:pt idx="107">
                  <c:v>23.144876358940454</c:v>
                </c:pt>
                <c:pt idx="108">
                  <c:v>26.989619406841321</c:v>
                </c:pt>
                <c:pt idx="109">
                  <c:v>26.989619406841321</c:v>
                </c:pt>
                <c:pt idx="110">
                  <c:v>26.989619406841321</c:v>
                </c:pt>
                <c:pt idx="111">
                  <c:v>30.477759497905666</c:v>
                </c:pt>
                <c:pt idx="112">
                  <c:v>30.477759497905666</c:v>
                </c:pt>
                <c:pt idx="113">
                  <c:v>30.477759497905666</c:v>
                </c:pt>
                <c:pt idx="114">
                  <c:v>30.769230738673624</c:v>
                </c:pt>
                <c:pt idx="115">
                  <c:v>30.769230738673624</c:v>
                </c:pt>
                <c:pt idx="116">
                  <c:v>30.769230738673624</c:v>
                </c:pt>
                <c:pt idx="117">
                  <c:v>30.703012936505896</c:v>
                </c:pt>
                <c:pt idx="118">
                  <c:v>30.703012936505896</c:v>
                </c:pt>
                <c:pt idx="119">
                  <c:v>30.703012936505896</c:v>
                </c:pt>
                <c:pt idx="120">
                  <c:v>29.291553069580818</c:v>
                </c:pt>
                <c:pt idx="121">
                  <c:v>29.291553069580818</c:v>
                </c:pt>
                <c:pt idx="122">
                  <c:v>29.291553069580818</c:v>
                </c:pt>
                <c:pt idx="123">
                  <c:v>24.747474735948778</c:v>
                </c:pt>
                <c:pt idx="124">
                  <c:v>24.747474735948778</c:v>
                </c:pt>
                <c:pt idx="125">
                  <c:v>24.747474735948778</c:v>
                </c:pt>
                <c:pt idx="126">
                  <c:v>19.882352931241282</c:v>
                </c:pt>
                <c:pt idx="127">
                  <c:v>19.882352931241282</c:v>
                </c:pt>
                <c:pt idx="128">
                  <c:v>19.882352931241282</c:v>
                </c:pt>
                <c:pt idx="129">
                  <c:v>12.952799106287966</c:v>
                </c:pt>
                <c:pt idx="130">
                  <c:v>12.952799106287966</c:v>
                </c:pt>
                <c:pt idx="131">
                  <c:v>12.952799106287966</c:v>
                </c:pt>
                <c:pt idx="132">
                  <c:v>8.6406743974821829</c:v>
                </c:pt>
                <c:pt idx="133">
                  <c:v>8.6406743974821829</c:v>
                </c:pt>
                <c:pt idx="134">
                  <c:v>8.6406743974821829</c:v>
                </c:pt>
                <c:pt idx="135">
                  <c:v>7.0850202141354126</c:v>
                </c:pt>
                <c:pt idx="136">
                  <c:v>7.0850202141354126</c:v>
                </c:pt>
                <c:pt idx="137">
                  <c:v>7.0850202141354126</c:v>
                </c:pt>
                <c:pt idx="138">
                  <c:v>5.2011776289521698</c:v>
                </c:pt>
                <c:pt idx="139">
                  <c:v>5.2011776289521698</c:v>
                </c:pt>
                <c:pt idx="140">
                  <c:v>5.2011776289521698</c:v>
                </c:pt>
                <c:pt idx="141">
                  <c:v>2.4295432509420434</c:v>
                </c:pt>
                <c:pt idx="142">
                  <c:v>2.4295432509420434</c:v>
                </c:pt>
                <c:pt idx="143">
                  <c:v>2.4295432509420434</c:v>
                </c:pt>
                <c:pt idx="144">
                  <c:v>-0.58195925206623067</c:v>
                </c:pt>
                <c:pt idx="145">
                  <c:v>-0.58195925206623067</c:v>
                </c:pt>
                <c:pt idx="146">
                  <c:v>-0.58195925206623067</c:v>
                </c:pt>
                <c:pt idx="147">
                  <c:v>0.94517961540033679</c:v>
                </c:pt>
                <c:pt idx="148">
                  <c:v>0.94517961540033679</c:v>
                </c:pt>
                <c:pt idx="149">
                  <c:v>0.94517961540033679</c:v>
                </c:pt>
                <c:pt idx="150">
                  <c:v>2.2388059762607737</c:v>
                </c:pt>
                <c:pt idx="151">
                  <c:v>2.2388059762607737</c:v>
                </c:pt>
                <c:pt idx="152">
                  <c:v>2.2388059762607737</c:v>
                </c:pt>
                <c:pt idx="153">
                  <c:v>5.4079696367725241</c:v>
                </c:pt>
                <c:pt idx="154">
                  <c:v>5.4079696367725241</c:v>
                </c:pt>
                <c:pt idx="155">
                  <c:v>5.4079696367725241</c:v>
                </c:pt>
                <c:pt idx="156">
                  <c:v>12.195121975796113</c:v>
                </c:pt>
                <c:pt idx="157">
                  <c:v>12.195121975796113</c:v>
                </c:pt>
                <c:pt idx="158">
                  <c:v>12.195121975796113</c:v>
                </c:pt>
                <c:pt idx="159">
                  <c:v>10.486891381421394</c:v>
                </c:pt>
                <c:pt idx="160">
                  <c:v>10.486891381421394</c:v>
                </c:pt>
                <c:pt idx="161">
                  <c:v>10.486891381421394</c:v>
                </c:pt>
                <c:pt idx="162">
                  <c:v>12.226277377421692</c:v>
                </c:pt>
                <c:pt idx="163">
                  <c:v>12.226277377421692</c:v>
                </c:pt>
                <c:pt idx="164">
                  <c:v>12.226277377421692</c:v>
                </c:pt>
                <c:pt idx="165">
                  <c:v>11.611161132637635</c:v>
                </c:pt>
                <c:pt idx="166">
                  <c:v>11.611161132637635</c:v>
                </c:pt>
                <c:pt idx="167">
                  <c:v>11.611161132637635</c:v>
                </c:pt>
                <c:pt idx="168">
                  <c:v>9.5652173905233777</c:v>
                </c:pt>
                <c:pt idx="169">
                  <c:v>9.5652173905233777</c:v>
                </c:pt>
                <c:pt idx="170">
                  <c:v>9.5652173905233777</c:v>
                </c:pt>
                <c:pt idx="171">
                  <c:v>10.169491509104946</c:v>
                </c:pt>
                <c:pt idx="172">
                  <c:v>10.169491509104946</c:v>
                </c:pt>
                <c:pt idx="173">
                  <c:v>10.169491509104946</c:v>
                </c:pt>
                <c:pt idx="174">
                  <c:v>9.7560975445912259</c:v>
                </c:pt>
                <c:pt idx="175">
                  <c:v>9.7560975445912259</c:v>
                </c:pt>
                <c:pt idx="176">
                  <c:v>9.7560975445912259</c:v>
                </c:pt>
                <c:pt idx="177">
                  <c:v>10.48387097949697</c:v>
                </c:pt>
                <c:pt idx="178">
                  <c:v>10.48387097949697</c:v>
                </c:pt>
                <c:pt idx="179">
                  <c:v>10.48387097949697</c:v>
                </c:pt>
                <c:pt idx="180">
                  <c:v>8.7301587295081688</c:v>
                </c:pt>
                <c:pt idx="181">
                  <c:v>8.7301587295081688</c:v>
                </c:pt>
                <c:pt idx="182">
                  <c:v>8.7301587295081688</c:v>
                </c:pt>
                <c:pt idx="183">
                  <c:v>9.2307692173240845</c:v>
                </c:pt>
                <c:pt idx="184">
                  <c:v>9.2307692173240845</c:v>
                </c:pt>
                <c:pt idx="185">
                  <c:v>9.2307692173240845</c:v>
                </c:pt>
                <c:pt idx="186">
                  <c:v>8.1481481484315026</c:v>
                </c:pt>
                <c:pt idx="187">
                  <c:v>8.1481481484315026</c:v>
                </c:pt>
                <c:pt idx="188">
                  <c:v>8.1481481484315026</c:v>
                </c:pt>
                <c:pt idx="189">
                  <c:v>9.4890510668259438</c:v>
                </c:pt>
                <c:pt idx="190">
                  <c:v>9.4890510668259438</c:v>
                </c:pt>
                <c:pt idx="191">
                  <c:v>9.4890510668259438</c:v>
                </c:pt>
                <c:pt idx="192">
                  <c:v>12.408759116383589</c:v>
                </c:pt>
                <c:pt idx="193">
                  <c:v>12.408759116383589</c:v>
                </c:pt>
                <c:pt idx="194">
                  <c:v>12.408759116383589</c:v>
                </c:pt>
                <c:pt idx="195">
                  <c:v>13.380281696543546</c:v>
                </c:pt>
                <c:pt idx="196">
                  <c:v>13.380281696543546</c:v>
                </c:pt>
                <c:pt idx="197">
                  <c:v>13.380281696543546</c:v>
                </c:pt>
                <c:pt idx="198">
                  <c:v>15.75342464517864</c:v>
                </c:pt>
                <c:pt idx="199">
                  <c:v>15.75342464517864</c:v>
                </c:pt>
                <c:pt idx="200">
                  <c:v>15.75342464517864</c:v>
                </c:pt>
                <c:pt idx="201">
                  <c:v>16.666666666666671</c:v>
                </c:pt>
                <c:pt idx="202">
                  <c:v>16.666666666666671</c:v>
                </c:pt>
                <c:pt idx="203">
                  <c:v>16.666666666666671</c:v>
                </c:pt>
                <c:pt idx="204">
                  <c:v>16.883116867874403</c:v>
                </c:pt>
                <c:pt idx="205">
                  <c:v>16.883116867874403</c:v>
                </c:pt>
                <c:pt idx="206">
                  <c:v>16.883116867874403</c:v>
                </c:pt>
                <c:pt idx="207">
                  <c:v>17.391304345036911</c:v>
                </c:pt>
                <c:pt idx="208">
                  <c:v>17.391304345036911</c:v>
                </c:pt>
                <c:pt idx="209">
                  <c:v>17.391304345036911</c:v>
                </c:pt>
                <c:pt idx="210">
                  <c:v>17.159763329882498</c:v>
                </c:pt>
                <c:pt idx="211">
                  <c:v>17.159763329882498</c:v>
                </c:pt>
                <c:pt idx="212">
                  <c:v>17.159763329882498</c:v>
                </c:pt>
                <c:pt idx="213">
                  <c:v>20.300751899889924</c:v>
                </c:pt>
                <c:pt idx="214">
                  <c:v>20.300751899889924</c:v>
                </c:pt>
                <c:pt idx="215">
                  <c:v>20.300751899889924</c:v>
                </c:pt>
                <c:pt idx="216">
                  <c:v>22.566690718194913</c:v>
                </c:pt>
                <c:pt idx="217">
                  <c:v>22.566690718194913</c:v>
                </c:pt>
                <c:pt idx="218">
                  <c:v>22.566690718194913</c:v>
                </c:pt>
                <c:pt idx="219">
                  <c:v>23.596662915939607</c:v>
                </c:pt>
                <c:pt idx="220">
                  <c:v>23.596662915939607</c:v>
                </c:pt>
                <c:pt idx="221">
                  <c:v>23.596662915939607</c:v>
                </c:pt>
                <c:pt idx="222">
                  <c:v>34.728685541012375</c:v>
                </c:pt>
                <c:pt idx="223">
                  <c:v>34.728685541012375</c:v>
                </c:pt>
                <c:pt idx="224">
                  <c:v>34.728685541012375</c:v>
                </c:pt>
                <c:pt idx="225">
                  <c:v>34.246575322304324</c:v>
                </c:pt>
                <c:pt idx="226">
                  <c:v>34.246575322304324</c:v>
                </c:pt>
                <c:pt idx="227">
                  <c:v>34.246575322304324</c:v>
                </c:pt>
                <c:pt idx="228">
                  <c:v>30.71895423597384</c:v>
                </c:pt>
                <c:pt idx="229">
                  <c:v>30.71895423597384</c:v>
                </c:pt>
                <c:pt idx="230">
                  <c:v>30.71895423597384</c:v>
                </c:pt>
                <c:pt idx="231">
                  <c:v>27.160493823612452</c:v>
                </c:pt>
                <c:pt idx="232">
                  <c:v>27.160493823612452</c:v>
                </c:pt>
                <c:pt idx="233">
                  <c:v>27.160493823612452</c:v>
                </c:pt>
                <c:pt idx="234">
                  <c:v>15.675675689383652</c:v>
                </c:pt>
                <c:pt idx="235">
                  <c:v>15.675675689383652</c:v>
                </c:pt>
                <c:pt idx="236">
                  <c:v>15.675675689383652</c:v>
                </c:pt>
                <c:pt idx="237">
                  <c:v>6.6326530711063691</c:v>
                </c:pt>
                <c:pt idx="238">
                  <c:v>6.6326530711063691</c:v>
                </c:pt>
                <c:pt idx="239">
                  <c:v>6.6326530711063691</c:v>
                </c:pt>
                <c:pt idx="240">
                  <c:v>2.2172497925065824</c:v>
                </c:pt>
                <c:pt idx="241">
                  <c:v>2.2172497925065824</c:v>
                </c:pt>
                <c:pt idx="242">
                  <c:v>2.2172497925065824</c:v>
                </c:pt>
                <c:pt idx="243">
                  <c:v>-1.7474148293428817</c:v>
                </c:pt>
                <c:pt idx="244">
                  <c:v>-1.7474148293428817</c:v>
                </c:pt>
                <c:pt idx="245">
                  <c:v>-1.7474148293428817</c:v>
                </c:pt>
                <c:pt idx="246">
                  <c:v>-4.0896405477568303</c:v>
                </c:pt>
                <c:pt idx="247">
                  <c:v>-4.0896405477568303</c:v>
                </c:pt>
                <c:pt idx="248">
                  <c:v>-4.0896405477568303</c:v>
                </c:pt>
                <c:pt idx="249">
                  <c:v>-3.6443835309566461</c:v>
                </c:pt>
                <c:pt idx="250">
                  <c:v>-3.6443835309566461</c:v>
                </c:pt>
                <c:pt idx="251">
                  <c:v>-3.6443835309566461</c:v>
                </c:pt>
                <c:pt idx="252">
                  <c:v>-3.2835820834862051</c:v>
                </c:pt>
                <c:pt idx="253">
                  <c:v>-3.2835820834862051</c:v>
                </c:pt>
                <c:pt idx="254">
                  <c:v>-3.2835820834862051</c:v>
                </c:pt>
                <c:pt idx="255">
                  <c:v>-2.2110552663699332</c:v>
                </c:pt>
                <c:pt idx="256">
                  <c:v>-2.2110552663699332</c:v>
                </c:pt>
                <c:pt idx="257">
                  <c:v>-2.2110552663699332</c:v>
                </c:pt>
                <c:pt idx="258">
                  <c:v>-1.68483647123541</c:v>
                </c:pt>
                <c:pt idx="259">
                  <c:v>-1.68483647123541</c:v>
                </c:pt>
                <c:pt idx="260">
                  <c:v>-1.68483647123541</c:v>
                </c:pt>
                <c:pt idx="261">
                  <c:v>-1.4141414156862577</c:v>
                </c:pt>
                <c:pt idx="262">
                  <c:v>-1.4141414156862577</c:v>
                </c:pt>
                <c:pt idx="263">
                  <c:v>-1.4141414156862577</c:v>
                </c:pt>
                <c:pt idx="264">
                  <c:v>-1.4403292197468551</c:v>
                </c:pt>
                <c:pt idx="265">
                  <c:v>-1.4403292197468551</c:v>
                </c:pt>
                <c:pt idx="266">
                  <c:v>-1.4403292197468551</c:v>
                </c:pt>
                <c:pt idx="267">
                  <c:v>-4.1109969289702368</c:v>
                </c:pt>
                <c:pt idx="268">
                  <c:v>-4.1109969289702368</c:v>
                </c:pt>
                <c:pt idx="269">
                  <c:v>-4.1109969289702368</c:v>
                </c:pt>
                <c:pt idx="270">
                  <c:v>-5.6712268147826661</c:v>
                </c:pt>
                <c:pt idx="271">
                  <c:v>-5.6712268147826661</c:v>
                </c:pt>
                <c:pt idx="272">
                  <c:v>-5.6712268147826661</c:v>
                </c:pt>
                <c:pt idx="273">
                  <c:v>-8.3381167636869851</c:v>
                </c:pt>
                <c:pt idx="274">
                  <c:v>-8.3381167636869851</c:v>
                </c:pt>
                <c:pt idx="275">
                  <c:v>-8.3381167636869851</c:v>
                </c:pt>
                <c:pt idx="276">
                  <c:v>-5.6619957901460438</c:v>
                </c:pt>
                <c:pt idx="277">
                  <c:v>-5.6619957901460438</c:v>
                </c:pt>
                <c:pt idx="278">
                  <c:v>-5.6619957901460438</c:v>
                </c:pt>
                <c:pt idx="279">
                  <c:v>-2.8403525993758385</c:v>
                </c:pt>
                <c:pt idx="280">
                  <c:v>-2.8403525993758385</c:v>
                </c:pt>
                <c:pt idx="281">
                  <c:v>-2.8403525993758385</c:v>
                </c:pt>
                <c:pt idx="282">
                  <c:v>-1.0742187461965944</c:v>
                </c:pt>
                <c:pt idx="283">
                  <c:v>-1.0742187461965944</c:v>
                </c:pt>
                <c:pt idx="284">
                  <c:v>-1.0742187461965944</c:v>
                </c:pt>
                <c:pt idx="285">
                  <c:v>1.9407558771996976</c:v>
                </c:pt>
                <c:pt idx="286">
                  <c:v>1.9407558771996976</c:v>
                </c:pt>
                <c:pt idx="287">
                  <c:v>1.9407558771996976</c:v>
                </c:pt>
                <c:pt idx="288">
                  <c:v>2.2244691528894944</c:v>
                </c:pt>
                <c:pt idx="289">
                  <c:v>2.2244691528894944</c:v>
                </c:pt>
                <c:pt idx="290">
                  <c:v>2.2244691528894944</c:v>
                </c:pt>
                <c:pt idx="291">
                  <c:v>3.0241935486220299</c:v>
                </c:pt>
                <c:pt idx="292">
                  <c:v>3.0241935486220299</c:v>
                </c:pt>
                <c:pt idx="293">
                  <c:v>3.0241935486220299</c:v>
                </c:pt>
                <c:pt idx="294">
                  <c:v>2.1717670208549276</c:v>
                </c:pt>
                <c:pt idx="295">
                  <c:v>2.1717670208549276</c:v>
                </c:pt>
                <c:pt idx="296">
                  <c:v>2.1717670208549276</c:v>
                </c:pt>
                <c:pt idx="297">
                  <c:v>3.6072144247181566</c:v>
                </c:pt>
                <c:pt idx="298">
                  <c:v>3.6072144247181566</c:v>
                </c:pt>
                <c:pt idx="299">
                  <c:v>3.6072144247181566</c:v>
                </c:pt>
                <c:pt idx="300">
                  <c:v>1.3876012728124183</c:v>
                </c:pt>
                <c:pt idx="301">
                  <c:v>1.1844242810030809</c:v>
                </c:pt>
                <c:pt idx="302">
                  <c:v>1.3847675607385235</c:v>
                </c:pt>
                <c:pt idx="303">
                  <c:v>1.0279492649433992</c:v>
                </c:pt>
                <c:pt idx="304">
                  <c:v>1.192686121754384</c:v>
                </c:pt>
                <c:pt idx="305">
                  <c:v>1.2999794104213906</c:v>
                </c:pt>
                <c:pt idx="306">
                  <c:v>0.33559946386337774</c:v>
                </c:pt>
                <c:pt idx="307">
                  <c:v>-0.22338189213082968</c:v>
                </c:pt>
                <c:pt idx="308">
                  <c:v>-0.76523764315644649</c:v>
                </c:pt>
                <c:pt idx="309">
                  <c:v>-1.5349750708403258</c:v>
                </c:pt>
                <c:pt idx="310">
                  <c:v>-1.6410705598086162</c:v>
                </c:pt>
                <c:pt idx="311">
                  <c:v>-1.3915108072313545</c:v>
                </c:pt>
                <c:pt idx="312">
                  <c:v>-1.6344001244290034</c:v>
                </c:pt>
                <c:pt idx="313">
                  <c:v>-1.0557714038912449</c:v>
                </c:pt>
                <c:pt idx="314">
                  <c:v>-0.97492687784606991</c:v>
                </c:pt>
                <c:pt idx="315">
                  <c:v>-0.48457932042540314</c:v>
                </c:pt>
                <c:pt idx="316">
                  <c:v>0.2674979636129215</c:v>
                </c:pt>
                <c:pt idx="317">
                  <c:v>0.66539732073628433</c:v>
                </c:pt>
                <c:pt idx="318">
                  <c:v>1.4899280076428771</c:v>
                </c:pt>
                <c:pt idx="319">
                  <c:v>2.8102858285654144</c:v>
                </c:pt>
                <c:pt idx="320">
                  <c:v>3.220149756759489</c:v>
                </c:pt>
                <c:pt idx="321">
                  <c:v>3.9477237084227923</c:v>
                </c:pt>
                <c:pt idx="322">
                  <c:v>5.1317270474378427</c:v>
                </c:pt>
                <c:pt idx="323">
                  <c:v>5.354446387395539</c:v>
                </c:pt>
                <c:pt idx="324">
                  <c:v>6.6024545249734752</c:v>
                </c:pt>
                <c:pt idx="325">
                  <c:v>6.9736927404846512</c:v>
                </c:pt>
                <c:pt idx="326">
                  <c:v>7.7856064022983684</c:v>
                </c:pt>
                <c:pt idx="327">
                  <c:v>7.9617772494696384</c:v>
                </c:pt>
                <c:pt idx="328">
                  <c:v>8.6880955195401715</c:v>
                </c:pt>
                <c:pt idx="329">
                  <c:v>9.3310758642577802</c:v>
                </c:pt>
                <c:pt idx="330">
                  <c:v>9.8446328915935446</c:v>
                </c:pt>
                <c:pt idx="331">
                  <c:v>10.24132992198073</c:v>
                </c:pt>
                <c:pt idx="332">
                  <c:v>10.84121320386409</c:v>
                </c:pt>
                <c:pt idx="333">
                  <c:v>11.135705654217446</c:v>
                </c:pt>
                <c:pt idx="334">
                  <c:v>10.816099926587517</c:v>
                </c:pt>
                <c:pt idx="335">
                  <c:v>10.418299335795719</c:v>
                </c:pt>
                <c:pt idx="336">
                  <c:v>10.958779793209411</c:v>
                </c:pt>
                <c:pt idx="337">
                  <c:v>9.7143823725136293</c:v>
                </c:pt>
                <c:pt idx="338">
                  <c:v>9.6308780162724545</c:v>
                </c:pt>
                <c:pt idx="339">
                  <c:v>10.574264391183405</c:v>
                </c:pt>
                <c:pt idx="340">
                  <c:v>9.879909630271376</c:v>
                </c:pt>
                <c:pt idx="341">
                  <c:v>9.2944523530720655</c:v>
                </c:pt>
                <c:pt idx="342">
                  <c:v>8.9627808292718658</c:v>
                </c:pt>
                <c:pt idx="343">
                  <c:v>8.2188807381255273</c:v>
                </c:pt>
                <c:pt idx="344">
                  <c:v>7.5669048545441919</c:v>
                </c:pt>
                <c:pt idx="345">
                  <c:v>7.2303041770772296</c:v>
                </c:pt>
                <c:pt idx="346">
                  <c:v>6.2854902756237161</c:v>
                </c:pt>
                <c:pt idx="347">
                  <c:v>6.5156527510706708</c:v>
                </c:pt>
                <c:pt idx="348">
                  <c:v>6.2414497876265465</c:v>
                </c:pt>
                <c:pt idx="349">
                  <c:v>6.2653435348304765</c:v>
                </c:pt>
                <c:pt idx="350">
                  <c:v>6.625362658874888</c:v>
                </c:pt>
                <c:pt idx="351">
                  <c:v>6.2551518698776052</c:v>
                </c:pt>
                <c:pt idx="352">
                  <c:v>6.4160651039592844</c:v>
                </c:pt>
                <c:pt idx="353">
                  <c:v>7.4129307714024959</c:v>
                </c:pt>
                <c:pt idx="354">
                  <c:v>7.8467646767645105</c:v>
                </c:pt>
                <c:pt idx="355">
                  <c:v>9.0591512667673868</c:v>
                </c:pt>
                <c:pt idx="356">
                  <c:v>10.989520157443391</c:v>
                </c:pt>
                <c:pt idx="357">
                  <c:v>11.932529640408299</c:v>
                </c:pt>
                <c:pt idx="358">
                  <c:v>13.569710036176586</c:v>
                </c:pt>
                <c:pt idx="359">
                  <c:v>14.481187524473688</c:v>
                </c:pt>
                <c:pt idx="360">
                  <c:v>14.373975389981416</c:v>
                </c:pt>
                <c:pt idx="361">
                  <c:v>15.427014281633481</c:v>
                </c:pt>
                <c:pt idx="362">
                  <c:v>16.026832383591525</c:v>
                </c:pt>
                <c:pt idx="363">
                  <c:v>17.719996536519954</c:v>
                </c:pt>
                <c:pt idx="364">
                  <c:v>17.464765287244358</c:v>
                </c:pt>
                <c:pt idx="365">
                  <c:v>17.054316684487425</c:v>
                </c:pt>
                <c:pt idx="366">
                  <c:v>16.924129780786227</c:v>
                </c:pt>
                <c:pt idx="367">
                  <c:v>16.464687914712375</c:v>
                </c:pt>
                <c:pt idx="368">
                  <c:v>14.795331000220232</c:v>
                </c:pt>
                <c:pt idx="369">
                  <c:v>13.630876501699433</c:v>
                </c:pt>
                <c:pt idx="370">
                  <c:v>12.543516011444943</c:v>
                </c:pt>
                <c:pt idx="371">
                  <c:v>12.1475558903138</c:v>
                </c:pt>
                <c:pt idx="372">
                  <c:v>12.174724023657427</c:v>
                </c:pt>
                <c:pt idx="373">
                  <c:v>11.391424286102083</c:v>
                </c:pt>
                <c:pt idx="374">
                  <c:v>10.680953542093016</c:v>
                </c:pt>
                <c:pt idx="375">
                  <c:v>9.7994646290682699</c:v>
                </c:pt>
                <c:pt idx="376">
                  <c:v>10.418909950475756</c:v>
                </c:pt>
                <c:pt idx="377">
                  <c:v>10.719005651583439</c:v>
                </c:pt>
                <c:pt idx="378">
                  <c:v>10.74033808588641</c:v>
                </c:pt>
                <c:pt idx="379">
                  <c:v>11.768361152595276</c:v>
                </c:pt>
                <c:pt idx="380">
                  <c:v>12.073548779691571</c:v>
                </c:pt>
                <c:pt idx="381">
                  <c:v>13.092047762133804</c:v>
                </c:pt>
                <c:pt idx="382">
                  <c:v>13.809195703843397</c:v>
                </c:pt>
                <c:pt idx="383">
                  <c:v>14.016985517551305</c:v>
                </c:pt>
                <c:pt idx="384">
                  <c:v>14.030797469804671</c:v>
                </c:pt>
                <c:pt idx="385">
                  <c:v>14.756058900782538</c:v>
                </c:pt>
                <c:pt idx="386">
                  <c:v>16.095262879692072</c:v>
                </c:pt>
                <c:pt idx="387">
                  <c:v>15.914527125231848</c:v>
                </c:pt>
                <c:pt idx="388">
                  <c:v>17.740557978654685</c:v>
                </c:pt>
                <c:pt idx="389">
                  <c:v>18.705003646741659</c:v>
                </c:pt>
                <c:pt idx="390">
                  <c:v>20.311383838762463</c:v>
                </c:pt>
                <c:pt idx="391">
                  <c:v>20.894498048177176</c:v>
                </c:pt>
                <c:pt idx="392">
                  <c:v>21.596896727449746</c:v>
                </c:pt>
                <c:pt idx="393">
                  <c:v>23.064476018583658</c:v>
                </c:pt>
                <c:pt idx="394">
                  <c:v>24.830615155971405</c:v>
                </c:pt>
                <c:pt idx="395">
                  <c:v>24.992107811989662</c:v>
                </c:pt>
                <c:pt idx="396">
                  <c:v>26.39362979786916</c:v>
                </c:pt>
                <c:pt idx="397">
                  <c:v>25.939829549926412</c:v>
                </c:pt>
                <c:pt idx="398">
                  <c:v>24.551295063816198</c:v>
                </c:pt>
                <c:pt idx="399">
                  <c:v>24.551430266312483</c:v>
                </c:pt>
                <c:pt idx="400">
                  <c:v>22.822687594969871</c:v>
                </c:pt>
                <c:pt idx="401">
                  <c:v>21.104226919088589</c:v>
                </c:pt>
                <c:pt idx="402">
                  <c:v>20.28820487449417</c:v>
                </c:pt>
                <c:pt idx="403">
                  <c:v>18.668111867018251</c:v>
                </c:pt>
                <c:pt idx="404">
                  <c:v>17.499097326692105</c:v>
                </c:pt>
                <c:pt idx="405">
                  <c:v>17.265043429031966</c:v>
                </c:pt>
                <c:pt idx="406">
                  <c:v>15.573534654472068</c:v>
                </c:pt>
                <c:pt idx="407">
                  <c:v>15.838139447999458</c:v>
                </c:pt>
                <c:pt idx="408">
                  <c:v>14.891068072827096</c:v>
                </c:pt>
                <c:pt idx="409">
                  <c:v>15.21881157583973</c:v>
                </c:pt>
                <c:pt idx="410">
                  <c:v>15.668284574113736</c:v>
                </c:pt>
                <c:pt idx="411">
                  <c:v>16.644261199447964</c:v>
                </c:pt>
                <c:pt idx="412">
                  <c:v>17.004231697803686</c:v>
                </c:pt>
                <c:pt idx="413">
                  <c:v>18.689146590155197</c:v>
                </c:pt>
                <c:pt idx="414">
                  <c:v>18.449159447323435</c:v>
                </c:pt>
                <c:pt idx="415">
                  <c:v>18.569775551579902</c:v>
                </c:pt>
                <c:pt idx="416">
                  <c:v>18.972513882813715</c:v>
                </c:pt>
                <c:pt idx="417">
                  <c:v>17.273860069825847</c:v>
                </c:pt>
                <c:pt idx="418">
                  <c:v>16.877525422124048</c:v>
                </c:pt>
                <c:pt idx="419">
                  <c:v>15.038266009389567</c:v>
                </c:pt>
                <c:pt idx="420">
                  <c:v>13.493048266866033</c:v>
                </c:pt>
                <c:pt idx="421">
                  <c:v>13.063243010245436</c:v>
                </c:pt>
                <c:pt idx="422">
                  <c:v>11.974241087896106</c:v>
                </c:pt>
                <c:pt idx="423">
                  <c:v>9.5661859416699073</c:v>
                </c:pt>
                <c:pt idx="424">
                  <c:v>8.6262822221325841</c:v>
                </c:pt>
                <c:pt idx="425">
                  <c:v>6.8662206455533612</c:v>
                </c:pt>
                <c:pt idx="426">
                  <c:v>5.7589958338308866</c:v>
                </c:pt>
                <c:pt idx="427">
                  <c:v>4.8374536503471317</c:v>
                </c:pt>
                <c:pt idx="428">
                  <c:v>4.3486496501550693</c:v>
                </c:pt>
                <c:pt idx="429">
                  <c:v>3.9403638089569779</c:v>
                </c:pt>
                <c:pt idx="430">
                  <c:v>3.7256310674025008</c:v>
                </c:pt>
                <c:pt idx="431">
                  <c:v>4.6018574570666519</c:v>
                </c:pt>
                <c:pt idx="432">
                  <c:v>5.0273598388360394</c:v>
                </c:pt>
                <c:pt idx="433">
                  <c:v>5.2243605891563023</c:v>
                </c:pt>
                <c:pt idx="434">
                  <c:v>5.2359230896860263</c:v>
                </c:pt>
                <c:pt idx="435">
                  <c:v>6.0695523681421699</c:v>
                </c:pt>
                <c:pt idx="436">
                  <c:v>5.9085760764565558</c:v>
                </c:pt>
                <c:pt idx="437">
                  <c:v>6.193921235831584</c:v>
                </c:pt>
                <c:pt idx="438">
                  <c:v>6.2792770223719447</c:v>
                </c:pt>
                <c:pt idx="439">
                  <c:v>6.7070193408266103</c:v>
                </c:pt>
                <c:pt idx="440">
                  <c:v>7.2859068005772905</c:v>
                </c:pt>
                <c:pt idx="441">
                  <c:v>8.0232379676014016</c:v>
                </c:pt>
                <c:pt idx="442">
                  <c:v>8.0667181091034053</c:v>
                </c:pt>
                <c:pt idx="443">
                  <c:v>8.8416811188530975</c:v>
                </c:pt>
                <c:pt idx="444">
                  <c:v>9.1749226475169738</c:v>
                </c:pt>
                <c:pt idx="445">
                  <c:v>9.2880475386038874</c:v>
                </c:pt>
                <c:pt idx="446">
                  <c:v>9.3515830753602849</c:v>
                </c:pt>
                <c:pt idx="447">
                  <c:v>9.1057974334631382</c:v>
                </c:pt>
                <c:pt idx="448">
                  <c:v>9.3315513289286951</c:v>
                </c:pt>
                <c:pt idx="449">
                  <c:v>9.5220446363128151</c:v>
                </c:pt>
                <c:pt idx="450">
                  <c:v>9.7612712274071942</c:v>
                </c:pt>
                <c:pt idx="451">
                  <c:v>9.4171935371907924</c:v>
                </c:pt>
                <c:pt idx="452">
                  <c:v>9.2494125931122024</c:v>
                </c:pt>
                <c:pt idx="453">
                  <c:v>8.8152207250988219</c:v>
                </c:pt>
                <c:pt idx="454">
                  <c:v>8.2261817716584833</c:v>
                </c:pt>
                <c:pt idx="455">
                  <c:v>6.7804474918042761</c:v>
                </c:pt>
                <c:pt idx="456">
                  <c:v>5.4590414598152348</c:v>
                </c:pt>
                <c:pt idx="457">
                  <c:v>4.2045540660724159</c:v>
                </c:pt>
                <c:pt idx="458">
                  <c:v>2.6918415340744652</c:v>
                </c:pt>
                <c:pt idx="459">
                  <c:v>1.2873488955619357</c:v>
                </c:pt>
                <c:pt idx="460">
                  <c:v>0.51005209148302055</c:v>
                </c:pt>
                <c:pt idx="461">
                  <c:v>-1.819465989301968</c:v>
                </c:pt>
                <c:pt idx="462">
                  <c:v>-3.8871325056750616</c:v>
                </c:pt>
                <c:pt idx="463">
                  <c:v>-6.6044594900359392</c:v>
                </c:pt>
                <c:pt idx="464">
                  <c:v>-9.0018368306324366</c:v>
                </c:pt>
                <c:pt idx="465">
                  <c:v>-11.017208392308172</c:v>
                </c:pt>
                <c:pt idx="466">
                  <c:v>-13.507609433224657</c:v>
                </c:pt>
                <c:pt idx="467">
                  <c:v>-14.702979755807197</c:v>
                </c:pt>
                <c:pt idx="468">
                  <c:v>-15.164118855340361</c:v>
                </c:pt>
                <c:pt idx="469">
                  <c:v>-15.315577187520852</c:v>
                </c:pt>
                <c:pt idx="470">
                  <c:v>-15.539799250420741</c:v>
                </c:pt>
                <c:pt idx="471">
                  <c:v>-15.024622065780658</c:v>
                </c:pt>
                <c:pt idx="472">
                  <c:v>-14.246897979870573</c:v>
                </c:pt>
                <c:pt idx="473">
                  <c:v>-12.177142495923791</c:v>
                </c:pt>
                <c:pt idx="474">
                  <c:v>-9.7776941253970939</c:v>
                </c:pt>
                <c:pt idx="475">
                  <c:v>-6.5518760798252709</c:v>
                </c:pt>
                <c:pt idx="476">
                  <c:v>-3.3952074161106744</c:v>
                </c:pt>
                <c:pt idx="477">
                  <c:v>-0.53963877719715225</c:v>
                </c:pt>
                <c:pt idx="478">
                  <c:v>2.7272221454227439</c:v>
                </c:pt>
                <c:pt idx="479">
                  <c:v>5.0311536326124395</c:v>
                </c:pt>
                <c:pt idx="480">
                  <c:v>7.244661108037671</c:v>
                </c:pt>
                <c:pt idx="481">
                  <c:v>8.8790560854645122</c:v>
                </c:pt>
                <c:pt idx="482">
                  <c:v>9.6804463208701019</c:v>
                </c:pt>
                <c:pt idx="483">
                  <c:v>10.015496310768532</c:v>
                </c:pt>
                <c:pt idx="484">
                  <c:v>9.2256445068662263</c:v>
                </c:pt>
                <c:pt idx="485">
                  <c:v>8.5814335357054095</c:v>
                </c:pt>
                <c:pt idx="486">
                  <c:v>7.6612413560446884</c:v>
                </c:pt>
                <c:pt idx="487">
                  <c:v>6.6058605192730919</c:v>
                </c:pt>
                <c:pt idx="488">
                  <c:v>5.2661981646974683</c:v>
                </c:pt>
                <c:pt idx="489">
                  <c:v>3.358953288694428</c:v>
                </c:pt>
                <c:pt idx="490">
                  <c:v>2.0155961610285154</c:v>
                </c:pt>
                <c:pt idx="491">
                  <c:v>1.0909878144960357</c:v>
                </c:pt>
                <c:pt idx="492">
                  <c:v>-8.7700394591923633E-3</c:v>
                </c:pt>
                <c:pt idx="493">
                  <c:v>-0.8199748120473902</c:v>
                </c:pt>
                <c:pt idx="494">
                  <c:v>-0.98382568918248714</c:v>
                </c:pt>
                <c:pt idx="495">
                  <c:v>-0.73854489964759529</c:v>
                </c:pt>
                <c:pt idx="496">
                  <c:v>-1.7361825215471445</c:v>
                </c:pt>
                <c:pt idx="497">
                  <c:v>-2.1365993046868903</c:v>
                </c:pt>
                <c:pt idx="498">
                  <c:v>-1.8585129311667083</c:v>
                </c:pt>
                <c:pt idx="499">
                  <c:v>-1.920031965041777</c:v>
                </c:pt>
                <c:pt idx="500">
                  <c:v>-1.9131450067018243</c:v>
                </c:pt>
                <c:pt idx="501">
                  <c:v>-1.6456444618467463</c:v>
                </c:pt>
                <c:pt idx="502">
                  <c:v>-0.62460736122877381</c:v>
                </c:pt>
                <c:pt idx="503">
                  <c:v>-0.69504771193526804</c:v>
                </c:pt>
                <c:pt idx="504">
                  <c:v>-0.15082930354850413</c:v>
                </c:pt>
                <c:pt idx="505">
                  <c:v>0.20171220358618203</c:v>
                </c:pt>
                <c:pt idx="506">
                  <c:v>0.73801113375112581</c:v>
                </c:pt>
                <c:pt idx="507">
                  <c:v>0.59982950160672144</c:v>
                </c:pt>
                <c:pt idx="508">
                  <c:v>1.3499398456883762</c:v>
                </c:pt>
                <c:pt idx="509">
                  <c:v>2.2064878453678154</c:v>
                </c:pt>
                <c:pt idx="510">
                  <c:v>1.4630955007920081</c:v>
                </c:pt>
                <c:pt idx="511">
                  <c:v>1.5756450475463213</c:v>
                </c:pt>
                <c:pt idx="512">
                  <c:v>1.5729966832742199</c:v>
                </c:pt>
                <c:pt idx="513">
                  <c:v>1.8500838619618252</c:v>
                </c:pt>
                <c:pt idx="514">
                  <c:v>1.9760187848454112</c:v>
                </c:pt>
                <c:pt idx="515">
                  <c:v>2.0559037427187175</c:v>
                </c:pt>
                <c:pt idx="516">
                  <c:v>1.5136378022958819</c:v>
                </c:pt>
                <c:pt idx="517">
                  <c:v>1.7465995145882078</c:v>
                </c:pt>
                <c:pt idx="518">
                  <c:v>2.2179787169327652</c:v>
                </c:pt>
                <c:pt idx="519">
                  <c:v>1.9016743203135094</c:v>
                </c:pt>
                <c:pt idx="520">
                  <c:v>2.0310630319892895</c:v>
                </c:pt>
                <c:pt idx="521">
                  <c:v>1.8981644086647673</c:v>
                </c:pt>
                <c:pt idx="522">
                  <c:v>2.5134472863812038</c:v>
                </c:pt>
                <c:pt idx="523">
                  <c:v>3.0602791742845841</c:v>
                </c:pt>
                <c:pt idx="524">
                  <c:v>3.6300489666316924</c:v>
                </c:pt>
                <c:pt idx="525">
                  <c:v>3.8929602575631281</c:v>
                </c:pt>
                <c:pt idx="526">
                  <c:v>4.2531439452582234</c:v>
                </c:pt>
                <c:pt idx="527">
                  <c:v>5.6825198767094136</c:v>
                </c:pt>
                <c:pt idx="528">
                  <c:v>6.4755651083914092</c:v>
                </c:pt>
                <c:pt idx="529">
                  <c:v>6.8529910516768879</c:v>
                </c:pt>
                <c:pt idx="530">
                  <c:v>6.6492773870365021</c:v>
                </c:pt>
                <c:pt idx="531">
                  <c:v>7.9768174083840195</c:v>
                </c:pt>
                <c:pt idx="532">
                  <c:v>8.6094012107678211</c:v>
                </c:pt>
                <c:pt idx="533">
                  <c:v>8.7115674571586723</c:v>
                </c:pt>
                <c:pt idx="534">
                  <c:v>8.9819530032454207</c:v>
                </c:pt>
                <c:pt idx="535">
                  <c:v>9.5689957108951482</c:v>
                </c:pt>
                <c:pt idx="536">
                  <c:v>9.4354648863658941</c:v>
                </c:pt>
                <c:pt idx="537">
                  <c:v>9.685528483810895</c:v>
                </c:pt>
                <c:pt idx="538">
                  <c:v>8.8283490538745628</c:v>
                </c:pt>
                <c:pt idx="539">
                  <c:v>7.8503412542527</c:v>
                </c:pt>
                <c:pt idx="540">
                  <c:v>7.7497513538582847</c:v>
                </c:pt>
                <c:pt idx="541">
                  <c:v>7.4346672076647611</c:v>
                </c:pt>
                <c:pt idx="542">
                  <c:v>7.0102834220161236</c:v>
                </c:pt>
                <c:pt idx="543">
                  <c:v>6.0156989833265699</c:v>
                </c:pt>
                <c:pt idx="544">
                  <c:v>6.1647383747056104</c:v>
                </c:pt>
                <c:pt idx="545">
                  <c:v>6.0233767929400344</c:v>
                </c:pt>
                <c:pt idx="546">
                  <c:v>6.3204544756641496</c:v>
                </c:pt>
                <c:pt idx="547">
                  <c:v>6.071871270735465</c:v>
                </c:pt>
                <c:pt idx="548">
                  <c:v>6.2416136362928905</c:v>
                </c:pt>
                <c:pt idx="549">
                  <c:v>6.5740812350782312</c:v>
                </c:pt>
                <c:pt idx="550">
                  <c:v>7.7924420290666232</c:v>
                </c:pt>
                <c:pt idx="551">
                  <c:v>7.9848059508385196</c:v>
                </c:pt>
                <c:pt idx="552">
                  <c:v>8.6293116281299689</c:v>
                </c:pt>
                <c:pt idx="553">
                  <c:v>8.4565466239784293</c:v>
                </c:pt>
                <c:pt idx="554">
                  <c:v>9.49235161359994</c:v>
                </c:pt>
                <c:pt idx="555">
                  <c:v>8.6664448251778374</c:v>
                </c:pt>
                <c:pt idx="556">
                  <c:v>8.693181304794912</c:v>
                </c:pt>
                <c:pt idx="557">
                  <c:v>8.8413663174726036</c:v>
                </c:pt>
                <c:pt idx="558">
                  <c:v>8.1255544831932127</c:v>
                </c:pt>
                <c:pt idx="559">
                  <c:v>7.1467541445024914</c:v>
                </c:pt>
                <c:pt idx="560">
                  <c:v>6.7013551605028452</c:v>
                </c:pt>
                <c:pt idx="561">
                  <c:v>6.1234451999383595</c:v>
                </c:pt>
                <c:pt idx="562">
                  <c:v>5.7454245151454986</c:v>
                </c:pt>
                <c:pt idx="563">
                  <c:v>5.6195019740375614</c:v>
                </c:pt>
                <c:pt idx="564">
                  <c:v>5.0972942351024644</c:v>
                </c:pt>
                <c:pt idx="565">
                  <c:v>5.4702744381700077</c:v>
                </c:pt>
                <c:pt idx="566">
                  <c:v>4.0853435986693869</c:v>
                </c:pt>
                <c:pt idx="567">
                  <c:v>5.0214486603146664</c:v>
                </c:pt>
                <c:pt idx="568">
                  <c:v>4.575450992316461</c:v>
                </c:pt>
                <c:pt idx="569">
                  <c:v>4.4498993256967818</c:v>
                </c:pt>
                <c:pt idx="570">
                  <c:v>4.5643289003441634</c:v>
                </c:pt>
                <c:pt idx="571">
                  <c:v>4.9541061860389615</c:v>
                </c:pt>
                <c:pt idx="572">
                  <c:v>4.8485559961722391</c:v>
                </c:pt>
                <c:pt idx="573">
                  <c:v>5.2443090697844443</c:v>
                </c:pt>
                <c:pt idx="574">
                  <c:v>4.3421058902626761</c:v>
                </c:pt>
                <c:pt idx="575">
                  <c:v>4.508363565926131</c:v>
                </c:pt>
                <c:pt idx="576">
                  <c:v>4.0883061415659014</c:v>
                </c:pt>
                <c:pt idx="577">
                  <c:v>3.9939738266785643</c:v>
                </c:pt>
                <c:pt idx="578">
                  <c:v>3.7400561254181945</c:v>
                </c:pt>
                <c:pt idx="579">
                  <c:v>3.1381669273656239</c:v>
                </c:pt>
                <c:pt idx="580">
                  <c:v>2.8380103824817242</c:v>
                </c:pt>
                <c:pt idx="581">
                  <c:v>2.6677896659355804</c:v>
                </c:pt>
                <c:pt idx="582">
                  <c:v>2.7099163370265615</c:v>
                </c:pt>
                <c:pt idx="583">
                  <c:v>2.5572353142415691</c:v>
                </c:pt>
                <c:pt idx="584">
                  <c:v>2.6116411327057141</c:v>
                </c:pt>
                <c:pt idx="585">
                  <c:v>2.3797738947392619</c:v>
                </c:pt>
                <c:pt idx="586">
                  <c:v>2.4405670111375821</c:v>
                </c:pt>
                <c:pt idx="587">
                  <c:v>1.7533971872723184</c:v>
                </c:pt>
                <c:pt idx="588">
                  <c:v>1.5914800908592659</c:v>
                </c:pt>
                <c:pt idx="589">
                  <c:v>1.1080613250244074</c:v>
                </c:pt>
                <c:pt idx="590">
                  <c:v>1.2769971386813337</c:v>
                </c:pt>
                <c:pt idx="591">
                  <c:v>1.2918726324549585</c:v>
                </c:pt>
                <c:pt idx="592">
                  <c:v>0.97405168340105852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598-4C6D-93C0-8C58DCF0A19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Wales</c:v>
                </c:pt>
              </c:strCache>
            </c:strRef>
          </c:tx>
          <c:spPr>
            <a:ln w="25400">
              <a:solidFill>
                <a:srgbClr val="E4801C"/>
              </a:solidFill>
            </a:ln>
          </c:spPr>
          <c:marker>
            <c:symbol val="none"/>
          </c:marker>
          <c:cat>
            <c:numRef>
              <c:f>Sheet1!$A$2:$A$615</c:f>
              <c:numCache>
                <c:formatCode>mmm\-yy</c:formatCode>
                <c:ptCount val="614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</c:numCache>
            </c:numRef>
          </c:cat>
          <c:val>
            <c:numRef>
              <c:f>Sheet1!$D$2:$D$615</c:f>
              <c:numCache>
                <c:formatCode>0.00</c:formatCode>
                <c:ptCount val="614"/>
                <c:pt idx="0">
                  <c:v>4.324324324</c:v>
                </c:pt>
                <c:pt idx="1">
                  <c:v>4.5685279094300686</c:v>
                </c:pt>
                <c:pt idx="2">
                  <c:v>4.5685279094300686</c:v>
                </c:pt>
                <c:pt idx="3">
                  <c:v>11.458333312588357</c:v>
                </c:pt>
                <c:pt idx="4">
                  <c:v>11.458333312588357</c:v>
                </c:pt>
                <c:pt idx="5">
                  <c:v>11.458333312588357</c:v>
                </c:pt>
                <c:pt idx="6">
                  <c:v>13.13131314552993</c:v>
                </c:pt>
                <c:pt idx="7">
                  <c:v>13.13131314552993</c:v>
                </c:pt>
                <c:pt idx="8">
                  <c:v>13.13131314552993</c:v>
                </c:pt>
                <c:pt idx="9">
                  <c:v>2.8037383324746799</c:v>
                </c:pt>
                <c:pt idx="10">
                  <c:v>2.8037383324746799</c:v>
                </c:pt>
                <c:pt idx="11">
                  <c:v>2.8037383324746799</c:v>
                </c:pt>
                <c:pt idx="12">
                  <c:v>4.8543689470054927</c:v>
                </c:pt>
                <c:pt idx="13">
                  <c:v>4.8543689470054927</c:v>
                </c:pt>
                <c:pt idx="14">
                  <c:v>4.8543689470054927</c:v>
                </c:pt>
                <c:pt idx="15">
                  <c:v>7.4766355431710121</c:v>
                </c:pt>
                <c:pt idx="16">
                  <c:v>7.4766355431710121</c:v>
                </c:pt>
                <c:pt idx="17">
                  <c:v>7.4766355431710121</c:v>
                </c:pt>
                <c:pt idx="18">
                  <c:v>7.5892857048568212</c:v>
                </c:pt>
                <c:pt idx="19">
                  <c:v>7.5892857048568212</c:v>
                </c:pt>
                <c:pt idx="20">
                  <c:v>7.5892857048568212</c:v>
                </c:pt>
                <c:pt idx="21">
                  <c:v>9.0909090882310455</c:v>
                </c:pt>
                <c:pt idx="22">
                  <c:v>9.0909090882310455</c:v>
                </c:pt>
                <c:pt idx="23">
                  <c:v>9.0909090882310455</c:v>
                </c:pt>
                <c:pt idx="24">
                  <c:v>20.833333319581484</c:v>
                </c:pt>
                <c:pt idx="25">
                  <c:v>20.833333319581484</c:v>
                </c:pt>
                <c:pt idx="26">
                  <c:v>20.833333319581484</c:v>
                </c:pt>
                <c:pt idx="27">
                  <c:v>17.82608694194283</c:v>
                </c:pt>
                <c:pt idx="28">
                  <c:v>17.82608694194283</c:v>
                </c:pt>
                <c:pt idx="29">
                  <c:v>17.82608694194283</c:v>
                </c:pt>
                <c:pt idx="30">
                  <c:v>25.311203334565839</c:v>
                </c:pt>
                <c:pt idx="31">
                  <c:v>25.311203334565839</c:v>
                </c:pt>
                <c:pt idx="32">
                  <c:v>25.311203334565839</c:v>
                </c:pt>
                <c:pt idx="33">
                  <c:v>41.249999995611901</c:v>
                </c:pt>
                <c:pt idx="34">
                  <c:v>41.249999995611901</c:v>
                </c:pt>
                <c:pt idx="35">
                  <c:v>41.249999995611901</c:v>
                </c:pt>
                <c:pt idx="36">
                  <c:v>40.229885068602371</c:v>
                </c:pt>
                <c:pt idx="37">
                  <c:v>40.229885068602371</c:v>
                </c:pt>
                <c:pt idx="38">
                  <c:v>40.229885068602371</c:v>
                </c:pt>
                <c:pt idx="39">
                  <c:v>42.066420663588943</c:v>
                </c:pt>
                <c:pt idx="40">
                  <c:v>42.066420663588943</c:v>
                </c:pt>
                <c:pt idx="41">
                  <c:v>42.066420663588943</c:v>
                </c:pt>
                <c:pt idx="42">
                  <c:v>42.052980124278527</c:v>
                </c:pt>
                <c:pt idx="43">
                  <c:v>42.052980124278527</c:v>
                </c:pt>
                <c:pt idx="44">
                  <c:v>42.052980124278527</c:v>
                </c:pt>
                <c:pt idx="45">
                  <c:v>32.448377582925566</c:v>
                </c:pt>
                <c:pt idx="46">
                  <c:v>32.448377582925566</c:v>
                </c:pt>
                <c:pt idx="47">
                  <c:v>32.448377582925566</c:v>
                </c:pt>
                <c:pt idx="48">
                  <c:v>17.759562850093427</c:v>
                </c:pt>
                <c:pt idx="49">
                  <c:v>17.759562850093427</c:v>
                </c:pt>
                <c:pt idx="50">
                  <c:v>17.759562850093427</c:v>
                </c:pt>
                <c:pt idx="51">
                  <c:v>13.506493502514683</c:v>
                </c:pt>
                <c:pt idx="52">
                  <c:v>13.506493502514683</c:v>
                </c:pt>
                <c:pt idx="53">
                  <c:v>13.506493502514683</c:v>
                </c:pt>
                <c:pt idx="54">
                  <c:v>5.5944055929266003</c:v>
                </c:pt>
                <c:pt idx="55">
                  <c:v>5.5944055929266003</c:v>
                </c:pt>
                <c:pt idx="56">
                  <c:v>5.5944055929266003</c:v>
                </c:pt>
                <c:pt idx="57">
                  <c:v>6.4587973365882538</c:v>
                </c:pt>
                <c:pt idx="58">
                  <c:v>6.4587973365882538</c:v>
                </c:pt>
                <c:pt idx="59">
                  <c:v>6.4587973365882538</c:v>
                </c:pt>
                <c:pt idx="60">
                  <c:v>8.3526682106311263</c:v>
                </c:pt>
                <c:pt idx="61">
                  <c:v>8.3526682106311263</c:v>
                </c:pt>
                <c:pt idx="62">
                  <c:v>8.3526682106311263</c:v>
                </c:pt>
                <c:pt idx="63">
                  <c:v>9.3821510384360991</c:v>
                </c:pt>
                <c:pt idx="64">
                  <c:v>9.3821510384360991</c:v>
                </c:pt>
                <c:pt idx="65">
                  <c:v>9.3821510384360991</c:v>
                </c:pt>
                <c:pt idx="66">
                  <c:v>12.141280353737763</c:v>
                </c:pt>
                <c:pt idx="67">
                  <c:v>12.141280353737763</c:v>
                </c:pt>
                <c:pt idx="68">
                  <c:v>12.141280353737763</c:v>
                </c:pt>
                <c:pt idx="69">
                  <c:v>4.184100416991809</c:v>
                </c:pt>
                <c:pt idx="70">
                  <c:v>4.184100416991809</c:v>
                </c:pt>
                <c:pt idx="71">
                  <c:v>4.184100416991809</c:v>
                </c:pt>
                <c:pt idx="72">
                  <c:v>12.419700217193578</c:v>
                </c:pt>
                <c:pt idx="73">
                  <c:v>12.419700217193578</c:v>
                </c:pt>
                <c:pt idx="74">
                  <c:v>12.419700217193578</c:v>
                </c:pt>
                <c:pt idx="75">
                  <c:v>10.251046018240359</c:v>
                </c:pt>
                <c:pt idx="76">
                  <c:v>10.251046018240359</c:v>
                </c:pt>
                <c:pt idx="77">
                  <c:v>10.251046018240359</c:v>
                </c:pt>
                <c:pt idx="78">
                  <c:v>6.6929133904978659</c:v>
                </c:pt>
                <c:pt idx="79">
                  <c:v>6.6929133904978659</c:v>
                </c:pt>
                <c:pt idx="80">
                  <c:v>6.6929133904978659</c:v>
                </c:pt>
                <c:pt idx="81">
                  <c:v>11.445783125552857</c:v>
                </c:pt>
                <c:pt idx="82">
                  <c:v>11.445783125552857</c:v>
                </c:pt>
                <c:pt idx="83">
                  <c:v>11.445783125552857</c:v>
                </c:pt>
                <c:pt idx="84">
                  <c:v>3.428571421235254</c:v>
                </c:pt>
                <c:pt idx="85">
                  <c:v>3.428571421235254</c:v>
                </c:pt>
                <c:pt idx="86">
                  <c:v>3.428571421235254</c:v>
                </c:pt>
                <c:pt idx="87">
                  <c:v>7.400379507668112</c:v>
                </c:pt>
                <c:pt idx="88">
                  <c:v>7.400379507668112</c:v>
                </c:pt>
                <c:pt idx="89">
                  <c:v>7.400379507668112</c:v>
                </c:pt>
                <c:pt idx="90">
                  <c:v>4.9815498169983412</c:v>
                </c:pt>
                <c:pt idx="91">
                  <c:v>4.9815498169983412</c:v>
                </c:pt>
                <c:pt idx="92">
                  <c:v>4.9815498169983412</c:v>
                </c:pt>
                <c:pt idx="93">
                  <c:v>5.585585587037337</c:v>
                </c:pt>
                <c:pt idx="94">
                  <c:v>5.585585587037337</c:v>
                </c:pt>
                <c:pt idx="95">
                  <c:v>5.585585587037337</c:v>
                </c:pt>
                <c:pt idx="96">
                  <c:v>14.917127076768786</c:v>
                </c:pt>
                <c:pt idx="97">
                  <c:v>14.917127076768786</c:v>
                </c:pt>
                <c:pt idx="98">
                  <c:v>14.917127076768786</c:v>
                </c:pt>
                <c:pt idx="99">
                  <c:v>11.48409894522964</c:v>
                </c:pt>
                <c:pt idx="100">
                  <c:v>11.48409894522964</c:v>
                </c:pt>
                <c:pt idx="101">
                  <c:v>11.48409894522964</c:v>
                </c:pt>
                <c:pt idx="102">
                  <c:v>17.926186257650169</c:v>
                </c:pt>
                <c:pt idx="103">
                  <c:v>17.926186257650169</c:v>
                </c:pt>
                <c:pt idx="104">
                  <c:v>17.926186257650169</c:v>
                </c:pt>
                <c:pt idx="105">
                  <c:v>20.477815682937329</c:v>
                </c:pt>
                <c:pt idx="106">
                  <c:v>20.477815682937329</c:v>
                </c:pt>
                <c:pt idx="107">
                  <c:v>20.477815682937329</c:v>
                </c:pt>
                <c:pt idx="108">
                  <c:v>17.147435915461614</c:v>
                </c:pt>
                <c:pt idx="109">
                  <c:v>17.147435915461614</c:v>
                </c:pt>
                <c:pt idx="110">
                  <c:v>17.147435915461614</c:v>
                </c:pt>
                <c:pt idx="111">
                  <c:v>27.892234549296326</c:v>
                </c:pt>
                <c:pt idx="112">
                  <c:v>27.892234549296326</c:v>
                </c:pt>
                <c:pt idx="113">
                  <c:v>27.892234549296326</c:v>
                </c:pt>
                <c:pt idx="114">
                  <c:v>30.402384509669574</c:v>
                </c:pt>
                <c:pt idx="115">
                  <c:v>30.402384509669574</c:v>
                </c:pt>
                <c:pt idx="116">
                  <c:v>30.402384509669574</c:v>
                </c:pt>
                <c:pt idx="117">
                  <c:v>31.869688415304708</c:v>
                </c:pt>
                <c:pt idx="118">
                  <c:v>31.869688415304708</c:v>
                </c:pt>
                <c:pt idx="119">
                  <c:v>31.869688415304708</c:v>
                </c:pt>
                <c:pt idx="120">
                  <c:v>28.454172371108527</c:v>
                </c:pt>
                <c:pt idx="121">
                  <c:v>28.454172371108527</c:v>
                </c:pt>
                <c:pt idx="122">
                  <c:v>28.454172371108527</c:v>
                </c:pt>
                <c:pt idx="123">
                  <c:v>22.428748465482887</c:v>
                </c:pt>
                <c:pt idx="124">
                  <c:v>22.428748465482887</c:v>
                </c:pt>
                <c:pt idx="125">
                  <c:v>22.428748465482887</c:v>
                </c:pt>
                <c:pt idx="126">
                  <c:v>16.114285733162244</c:v>
                </c:pt>
                <c:pt idx="127">
                  <c:v>16.114285733162244</c:v>
                </c:pt>
                <c:pt idx="128">
                  <c:v>16.114285733162244</c:v>
                </c:pt>
                <c:pt idx="129">
                  <c:v>14.500537025524135</c:v>
                </c:pt>
                <c:pt idx="130">
                  <c:v>14.500537025524135</c:v>
                </c:pt>
                <c:pt idx="131">
                  <c:v>14.500537025524135</c:v>
                </c:pt>
                <c:pt idx="132">
                  <c:v>9.5846645146904503</c:v>
                </c:pt>
                <c:pt idx="133">
                  <c:v>9.5846645146904503</c:v>
                </c:pt>
                <c:pt idx="134">
                  <c:v>9.5846645146904503</c:v>
                </c:pt>
                <c:pt idx="135">
                  <c:v>9.6153845863710696</c:v>
                </c:pt>
                <c:pt idx="136">
                  <c:v>9.6153845863710696</c:v>
                </c:pt>
                <c:pt idx="137">
                  <c:v>9.6153845863710696</c:v>
                </c:pt>
                <c:pt idx="138">
                  <c:v>15.649606309571903</c:v>
                </c:pt>
                <c:pt idx="139">
                  <c:v>15.649606309571903</c:v>
                </c:pt>
                <c:pt idx="140">
                  <c:v>15.649606309571903</c:v>
                </c:pt>
                <c:pt idx="141">
                  <c:v>-1.2195121995704412</c:v>
                </c:pt>
                <c:pt idx="142">
                  <c:v>-1.2195121995704412</c:v>
                </c:pt>
                <c:pt idx="143">
                  <c:v>-1.2195121995704412</c:v>
                </c:pt>
                <c:pt idx="144">
                  <c:v>2.9154519099170937</c:v>
                </c:pt>
                <c:pt idx="145">
                  <c:v>2.9154519099170937</c:v>
                </c:pt>
                <c:pt idx="146">
                  <c:v>2.9154519099170937</c:v>
                </c:pt>
                <c:pt idx="147">
                  <c:v>6.1865189232098698</c:v>
                </c:pt>
                <c:pt idx="148">
                  <c:v>6.1865189232098698</c:v>
                </c:pt>
                <c:pt idx="149">
                  <c:v>6.1865189232098698</c:v>
                </c:pt>
                <c:pt idx="150">
                  <c:v>8.5106370539203197E-2</c:v>
                </c:pt>
                <c:pt idx="151">
                  <c:v>8.5106370539203197E-2</c:v>
                </c:pt>
                <c:pt idx="152">
                  <c:v>8.5106370539203197E-2</c:v>
                </c:pt>
                <c:pt idx="153">
                  <c:v>12.155745500827059</c:v>
                </c:pt>
                <c:pt idx="154">
                  <c:v>12.155745500827059</c:v>
                </c:pt>
                <c:pt idx="155">
                  <c:v>12.155745500827059</c:v>
                </c:pt>
                <c:pt idx="156">
                  <c:v>10.481586399145703</c:v>
                </c:pt>
                <c:pt idx="157">
                  <c:v>10.481586399145703</c:v>
                </c:pt>
                <c:pt idx="158">
                  <c:v>10.481586399145703</c:v>
                </c:pt>
                <c:pt idx="159">
                  <c:v>6.0869565349703958</c:v>
                </c:pt>
                <c:pt idx="160">
                  <c:v>6.0869565349703958</c:v>
                </c:pt>
                <c:pt idx="161">
                  <c:v>6.0869565349703958</c:v>
                </c:pt>
                <c:pt idx="162">
                  <c:v>10.544217690261426</c:v>
                </c:pt>
                <c:pt idx="163">
                  <c:v>10.544217690261426</c:v>
                </c:pt>
                <c:pt idx="164">
                  <c:v>10.544217690261426</c:v>
                </c:pt>
                <c:pt idx="165">
                  <c:v>11.769686744190238</c:v>
                </c:pt>
                <c:pt idx="166">
                  <c:v>11.769686744190238</c:v>
                </c:pt>
                <c:pt idx="167">
                  <c:v>11.769686744190238</c:v>
                </c:pt>
                <c:pt idx="168">
                  <c:v>8.5470085157617515</c:v>
                </c:pt>
                <c:pt idx="169">
                  <c:v>8.5470085157617515</c:v>
                </c:pt>
                <c:pt idx="170">
                  <c:v>8.5470085157617515</c:v>
                </c:pt>
                <c:pt idx="171">
                  <c:v>4.9180328121399111</c:v>
                </c:pt>
                <c:pt idx="172">
                  <c:v>4.9180328121399111</c:v>
                </c:pt>
                <c:pt idx="173">
                  <c:v>4.9180328121399111</c:v>
                </c:pt>
                <c:pt idx="174">
                  <c:v>1.5384615630044765</c:v>
                </c:pt>
                <c:pt idx="175">
                  <c:v>1.5384615630044765</c:v>
                </c:pt>
                <c:pt idx="176">
                  <c:v>1.5384615630044765</c:v>
                </c:pt>
                <c:pt idx="177">
                  <c:v>1.5151514898588654</c:v>
                </c:pt>
                <c:pt idx="178">
                  <c:v>1.5151514898588654</c:v>
                </c:pt>
                <c:pt idx="179">
                  <c:v>1.5151514898588654</c:v>
                </c:pt>
                <c:pt idx="180">
                  <c:v>9.4488188964323516</c:v>
                </c:pt>
                <c:pt idx="181">
                  <c:v>9.4488188964323516</c:v>
                </c:pt>
                <c:pt idx="182">
                  <c:v>9.4488188964323516</c:v>
                </c:pt>
                <c:pt idx="183">
                  <c:v>7.8124999707284939</c:v>
                </c:pt>
                <c:pt idx="184">
                  <c:v>7.8124999707284939</c:v>
                </c:pt>
                <c:pt idx="185">
                  <c:v>7.8124999707284939</c:v>
                </c:pt>
                <c:pt idx="186">
                  <c:v>7.57575754748932</c:v>
                </c:pt>
                <c:pt idx="187">
                  <c:v>7.57575754748932</c:v>
                </c:pt>
                <c:pt idx="188">
                  <c:v>7.57575754748932</c:v>
                </c:pt>
                <c:pt idx="189">
                  <c:v>5.9701492522876212</c:v>
                </c:pt>
                <c:pt idx="190">
                  <c:v>5.9701492522876212</c:v>
                </c:pt>
                <c:pt idx="191">
                  <c:v>5.9701492522876212</c:v>
                </c:pt>
                <c:pt idx="192">
                  <c:v>2.8776978413911873</c:v>
                </c:pt>
                <c:pt idx="193">
                  <c:v>2.8776978413911873</c:v>
                </c:pt>
                <c:pt idx="194">
                  <c:v>2.8776978413911873</c:v>
                </c:pt>
                <c:pt idx="195">
                  <c:v>4.3478261094170021</c:v>
                </c:pt>
                <c:pt idx="196">
                  <c:v>4.3478261094170021</c:v>
                </c:pt>
                <c:pt idx="197">
                  <c:v>4.3478261094170021</c:v>
                </c:pt>
                <c:pt idx="198">
                  <c:v>10.563380290689564</c:v>
                </c:pt>
                <c:pt idx="199">
                  <c:v>10.563380290689564</c:v>
                </c:pt>
                <c:pt idx="200">
                  <c:v>10.563380290689564</c:v>
                </c:pt>
                <c:pt idx="201">
                  <c:v>9.1549295639656378</c:v>
                </c:pt>
                <c:pt idx="202">
                  <c:v>9.1549295639656378</c:v>
                </c:pt>
                <c:pt idx="203">
                  <c:v>9.1549295639656378</c:v>
                </c:pt>
                <c:pt idx="204">
                  <c:v>11.888111920755517</c:v>
                </c:pt>
                <c:pt idx="205">
                  <c:v>11.888111920755517</c:v>
                </c:pt>
                <c:pt idx="206">
                  <c:v>11.888111920755517</c:v>
                </c:pt>
                <c:pt idx="207">
                  <c:v>11.805555538990834</c:v>
                </c:pt>
                <c:pt idx="208">
                  <c:v>11.805555538990834</c:v>
                </c:pt>
                <c:pt idx="209">
                  <c:v>11.805555538990834</c:v>
                </c:pt>
                <c:pt idx="210">
                  <c:v>7.0063694349023073</c:v>
                </c:pt>
                <c:pt idx="211">
                  <c:v>7.0063694349023073</c:v>
                </c:pt>
                <c:pt idx="212">
                  <c:v>7.0063694349023073</c:v>
                </c:pt>
                <c:pt idx="213">
                  <c:v>12.803158506431261</c:v>
                </c:pt>
                <c:pt idx="214">
                  <c:v>12.803158506431261</c:v>
                </c:pt>
                <c:pt idx="215">
                  <c:v>12.803158506431261</c:v>
                </c:pt>
                <c:pt idx="216">
                  <c:v>9.2780597702645657</c:v>
                </c:pt>
                <c:pt idx="217">
                  <c:v>9.2780597702645657</c:v>
                </c:pt>
                <c:pt idx="218">
                  <c:v>9.2780597702645657</c:v>
                </c:pt>
                <c:pt idx="219">
                  <c:v>15.605721444753531</c:v>
                </c:pt>
                <c:pt idx="220">
                  <c:v>15.605721444753531</c:v>
                </c:pt>
                <c:pt idx="221">
                  <c:v>15.605721444753531</c:v>
                </c:pt>
                <c:pt idx="222">
                  <c:v>27.57500065467417</c:v>
                </c:pt>
                <c:pt idx="223">
                  <c:v>27.57500065467417</c:v>
                </c:pt>
                <c:pt idx="224">
                  <c:v>27.57500065467417</c:v>
                </c:pt>
                <c:pt idx="225">
                  <c:v>25.806451600946328</c:v>
                </c:pt>
                <c:pt idx="226">
                  <c:v>25.806451600946328</c:v>
                </c:pt>
                <c:pt idx="227">
                  <c:v>25.806451600946328</c:v>
                </c:pt>
                <c:pt idx="228">
                  <c:v>42.741935471017293</c:v>
                </c:pt>
                <c:pt idx="229">
                  <c:v>42.741935471017293</c:v>
                </c:pt>
                <c:pt idx="230">
                  <c:v>42.741935471017293</c:v>
                </c:pt>
                <c:pt idx="231">
                  <c:v>49.242424227652137</c:v>
                </c:pt>
                <c:pt idx="232">
                  <c:v>49.242424227652137</c:v>
                </c:pt>
                <c:pt idx="233">
                  <c:v>49.242424227652137</c:v>
                </c:pt>
                <c:pt idx="234">
                  <c:v>32.894736853643586</c:v>
                </c:pt>
                <c:pt idx="235">
                  <c:v>32.894736853643586</c:v>
                </c:pt>
                <c:pt idx="236">
                  <c:v>32.894736853643586</c:v>
                </c:pt>
                <c:pt idx="237">
                  <c:v>24.358974368417638</c:v>
                </c:pt>
                <c:pt idx="238">
                  <c:v>24.358974368417638</c:v>
                </c:pt>
                <c:pt idx="239">
                  <c:v>24.358974368417638</c:v>
                </c:pt>
                <c:pt idx="240">
                  <c:v>10.720822124479692</c:v>
                </c:pt>
                <c:pt idx="241">
                  <c:v>10.720822124479692</c:v>
                </c:pt>
                <c:pt idx="242">
                  <c:v>10.720822124479692</c:v>
                </c:pt>
                <c:pt idx="243">
                  <c:v>-3.9924828067461835</c:v>
                </c:pt>
                <c:pt idx="244">
                  <c:v>-3.9924828067461835</c:v>
                </c:pt>
                <c:pt idx="245">
                  <c:v>-3.9924828067461835</c:v>
                </c:pt>
                <c:pt idx="246">
                  <c:v>5.2851763978220028</c:v>
                </c:pt>
                <c:pt idx="247">
                  <c:v>5.2851763978220028</c:v>
                </c:pt>
                <c:pt idx="248">
                  <c:v>5.2851763978220028</c:v>
                </c:pt>
                <c:pt idx="249">
                  <c:v>4.7522246871130003</c:v>
                </c:pt>
                <c:pt idx="250">
                  <c:v>4.7522246871130003</c:v>
                </c:pt>
                <c:pt idx="251">
                  <c:v>4.7522246871130003</c:v>
                </c:pt>
                <c:pt idx="252">
                  <c:v>-2.3613963063093513</c:v>
                </c:pt>
                <c:pt idx="253">
                  <c:v>-2.3613963063093513</c:v>
                </c:pt>
                <c:pt idx="254">
                  <c:v>-2.3613963063093513</c:v>
                </c:pt>
                <c:pt idx="255">
                  <c:v>-0.21276597983509249</c:v>
                </c:pt>
                <c:pt idx="256">
                  <c:v>-0.21276597983509249</c:v>
                </c:pt>
                <c:pt idx="257">
                  <c:v>-0.21276597983509249</c:v>
                </c:pt>
                <c:pt idx="258">
                  <c:v>-5.8656575125357646</c:v>
                </c:pt>
                <c:pt idx="259">
                  <c:v>-5.8656575125357646</c:v>
                </c:pt>
                <c:pt idx="260">
                  <c:v>-5.8656575125357646</c:v>
                </c:pt>
                <c:pt idx="261">
                  <c:v>3.5643564494377755</c:v>
                </c:pt>
                <c:pt idx="262">
                  <c:v>3.5643564494377755</c:v>
                </c:pt>
                <c:pt idx="263">
                  <c:v>3.5643564494377755</c:v>
                </c:pt>
                <c:pt idx="264">
                  <c:v>8.3070452137945257</c:v>
                </c:pt>
                <c:pt idx="265">
                  <c:v>8.3070452137945257</c:v>
                </c:pt>
                <c:pt idx="266">
                  <c:v>8.3070452137945257</c:v>
                </c:pt>
                <c:pt idx="267">
                  <c:v>2.9850746494014495</c:v>
                </c:pt>
                <c:pt idx="268">
                  <c:v>2.9850746494014495</c:v>
                </c:pt>
                <c:pt idx="269">
                  <c:v>2.9850746494014495</c:v>
                </c:pt>
                <c:pt idx="270">
                  <c:v>-5.443852529619349</c:v>
                </c:pt>
                <c:pt idx="271">
                  <c:v>-5.443852529619349</c:v>
                </c:pt>
                <c:pt idx="272">
                  <c:v>-5.443852529619349</c:v>
                </c:pt>
                <c:pt idx="273">
                  <c:v>-9.3138475815094903</c:v>
                </c:pt>
                <c:pt idx="274">
                  <c:v>-9.3138475815094903</c:v>
                </c:pt>
                <c:pt idx="275">
                  <c:v>-9.3138475815094903</c:v>
                </c:pt>
                <c:pt idx="276">
                  <c:v>-6.777438377321598</c:v>
                </c:pt>
                <c:pt idx="277">
                  <c:v>-6.777438377321598</c:v>
                </c:pt>
                <c:pt idx="278">
                  <c:v>-6.777438377321598</c:v>
                </c:pt>
                <c:pt idx="279">
                  <c:v>-0.40080161467462838</c:v>
                </c:pt>
                <c:pt idx="280">
                  <c:v>-0.40080161467462838</c:v>
                </c:pt>
                <c:pt idx="281">
                  <c:v>-0.40080161467462838</c:v>
                </c:pt>
                <c:pt idx="282">
                  <c:v>3.2921810671611733</c:v>
                </c:pt>
                <c:pt idx="283">
                  <c:v>3.2921810671611733</c:v>
                </c:pt>
                <c:pt idx="284">
                  <c:v>3.2921810671611733</c:v>
                </c:pt>
                <c:pt idx="285">
                  <c:v>1.632653059848389</c:v>
                </c:pt>
                <c:pt idx="286">
                  <c:v>1.632653059848389</c:v>
                </c:pt>
                <c:pt idx="287">
                  <c:v>1.632653059848389</c:v>
                </c:pt>
                <c:pt idx="288">
                  <c:v>-3.3266128919302087</c:v>
                </c:pt>
                <c:pt idx="289">
                  <c:v>-3.3266128919302087</c:v>
                </c:pt>
                <c:pt idx="290">
                  <c:v>-3.3266128919302087</c:v>
                </c:pt>
                <c:pt idx="291">
                  <c:v>4.3259557281005945</c:v>
                </c:pt>
                <c:pt idx="292">
                  <c:v>4.3259557281005945</c:v>
                </c:pt>
                <c:pt idx="293">
                  <c:v>4.3259557281005945</c:v>
                </c:pt>
                <c:pt idx="294">
                  <c:v>6.6733067644799267</c:v>
                </c:pt>
                <c:pt idx="295">
                  <c:v>6.6733067644799267</c:v>
                </c:pt>
                <c:pt idx="296">
                  <c:v>6.6733067644799267</c:v>
                </c:pt>
                <c:pt idx="297">
                  <c:v>-3.915662656240626</c:v>
                </c:pt>
                <c:pt idx="298">
                  <c:v>-3.915662656240626</c:v>
                </c:pt>
                <c:pt idx="299">
                  <c:v>-3.915662656240626</c:v>
                </c:pt>
                <c:pt idx="300">
                  <c:v>6.2229006017361126</c:v>
                </c:pt>
                <c:pt idx="301">
                  <c:v>4.3967034217614724</c:v>
                </c:pt>
                <c:pt idx="302">
                  <c:v>2.8154327370255632</c:v>
                </c:pt>
                <c:pt idx="303">
                  <c:v>-3.3793081804362606</c:v>
                </c:pt>
                <c:pt idx="304">
                  <c:v>-3.4455804586119609</c:v>
                </c:pt>
                <c:pt idx="305">
                  <c:v>-0.91900140277481956</c:v>
                </c:pt>
                <c:pt idx="306">
                  <c:v>-3.9527625177068453</c:v>
                </c:pt>
                <c:pt idx="307">
                  <c:v>-4.8865397199029044</c:v>
                </c:pt>
                <c:pt idx="308">
                  <c:v>-4.8854047384552839</c:v>
                </c:pt>
                <c:pt idx="309">
                  <c:v>4.6796914745198226</c:v>
                </c:pt>
                <c:pt idx="310">
                  <c:v>5.0796774695852109</c:v>
                </c:pt>
                <c:pt idx="311">
                  <c:v>3.4348159349473542</c:v>
                </c:pt>
                <c:pt idx="312">
                  <c:v>-1.4370569919016067</c:v>
                </c:pt>
                <c:pt idx="313">
                  <c:v>-1.1844917929720138</c:v>
                </c:pt>
                <c:pt idx="314">
                  <c:v>-0.4980507572739219</c:v>
                </c:pt>
                <c:pt idx="315">
                  <c:v>2.0064912951434875</c:v>
                </c:pt>
                <c:pt idx="316">
                  <c:v>1.3233774969811463</c:v>
                </c:pt>
                <c:pt idx="317">
                  <c:v>-0.53305721472295342</c:v>
                </c:pt>
                <c:pt idx="318">
                  <c:v>-0.15712868428559662</c:v>
                </c:pt>
                <c:pt idx="319">
                  <c:v>1.0103800356604553</c:v>
                </c:pt>
                <c:pt idx="320">
                  <c:v>-4.4211679545233792E-2</c:v>
                </c:pt>
                <c:pt idx="321">
                  <c:v>3.1396001757465042</c:v>
                </c:pt>
                <c:pt idx="322">
                  <c:v>1.6918360962301486</c:v>
                </c:pt>
                <c:pt idx="323">
                  <c:v>4.6227688700371585</c:v>
                </c:pt>
                <c:pt idx="324">
                  <c:v>2.3057085850014061</c:v>
                </c:pt>
                <c:pt idx="325">
                  <c:v>6.4698156056519709</c:v>
                </c:pt>
                <c:pt idx="326">
                  <c:v>7.1674380123889323</c:v>
                </c:pt>
                <c:pt idx="327">
                  <c:v>2.0894625226470223</c:v>
                </c:pt>
                <c:pt idx="328">
                  <c:v>5.7122377345191744</c:v>
                </c:pt>
                <c:pt idx="329">
                  <c:v>6.892589332050771</c:v>
                </c:pt>
                <c:pt idx="330">
                  <c:v>5.1475531119367997</c:v>
                </c:pt>
                <c:pt idx="331">
                  <c:v>6.599978325087223</c:v>
                </c:pt>
                <c:pt idx="332">
                  <c:v>7.2617692603874806</c:v>
                </c:pt>
                <c:pt idx="333">
                  <c:v>5.6718926677931742</c:v>
                </c:pt>
                <c:pt idx="334">
                  <c:v>6.5118376620313239</c:v>
                </c:pt>
                <c:pt idx="335">
                  <c:v>5.4485931892065143</c:v>
                </c:pt>
                <c:pt idx="336">
                  <c:v>6.899213871210871</c:v>
                </c:pt>
                <c:pt idx="337">
                  <c:v>2.9372197662831412</c:v>
                </c:pt>
                <c:pt idx="338">
                  <c:v>4.6186738265228326</c:v>
                </c:pt>
                <c:pt idx="339">
                  <c:v>8.4240269800952348</c:v>
                </c:pt>
                <c:pt idx="340">
                  <c:v>5.0711095881938766</c:v>
                </c:pt>
                <c:pt idx="341">
                  <c:v>3.4310326337736501</c:v>
                </c:pt>
                <c:pt idx="342">
                  <c:v>5.4868000017715444</c:v>
                </c:pt>
                <c:pt idx="343">
                  <c:v>3.9079770080059753</c:v>
                </c:pt>
                <c:pt idx="344">
                  <c:v>4.2742504790400977</c:v>
                </c:pt>
                <c:pt idx="345">
                  <c:v>3.751121651929318</c:v>
                </c:pt>
                <c:pt idx="346">
                  <c:v>2.9372643066141459</c:v>
                </c:pt>
                <c:pt idx="347">
                  <c:v>4.4563502713259977</c:v>
                </c:pt>
                <c:pt idx="348">
                  <c:v>5.7344902823471564</c:v>
                </c:pt>
                <c:pt idx="349">
                  <c:v>5.4674446410774662</c:v>
                </c:pt>
                <c:pt idx="350">
                  <c:v>2.9777055876959211</c:v>
                </c:pt>
                <c:pt idx="351">
                  <c:v>3.2769464864123354</c:v>
                </c:pt>
                <c:pt idx="352">
                  <c:v>2.8162106026557781</c:v>
                </c:pt>
                <c:pt idx="353">
                  <c:v>3.6216413503410738</c:v>
                </c:pt>
                <c:pt idx="354">
                  <c:v>5.2242586520860241</c:v>
                </c:pt>
                <c:pt idx="355">
                  <c:v>3.8538168338243617</c:v>
                </c:pt>
                <c:pt idx="356">
                  <c:v>6.6193092879085214</c:v>
                </c:pt>
                <c:pt idx="357">
                  <c:v>6.9187849909178354</c:v>
                </c:pt>
                <c:pt idx="358">
                  <c:v>9.8394650780002877</c:v>
                </c:pt>
                <c:pt idx="359">
                  <c:v>7.0535341553135833</c:v>
                </c:pt>
                <c:pt idx="360">
                  <c:v>5.8058891652798019</c:v>
                </c:pt>
                <c:pt idx="361">
                  <c:v>7.9628893306486441</c:v>
                </c:pt>
                <c:pt idx="362">
                  <c:v>9.0738786580105</c:v>
                </c:pt>
                <c:pt idx="363">
                  <c:v>7.9813867220846877</c:v>
                </c:pt>
                <c:pt idx="364">
                  <c:v>9.1847380840356081</c:v>
                </c:pt>
                <c:pt idx="365">
                  <c:v>7.7098667834754702</c:v>
                </c:pt>
                <c:pt idx="366">
                  <c:v>7.7210324092406548</c:v>
                </c:pt>
                <c:pt idx="367">
                  <c:v>9.0438670627629811</c:v>
                </c:pt>
                <c:pt idx="368">
                  <c:v>7.766473453973961</c:v>
                </c:pt>
                <c:pt idx="369">
                  <c:v>6.9395330889577123</c:v>
                </c:pt>
                <c:pt idx="370">
                  <c:v>6.3424970714899418</c:v>
                </c:pt>
                <c:pt idx="371">
                  <c:v>7.1107825719982047</c:v>
                </c:pt>
                <c:pt idx="372">
                  <c:v>4.6675951535505531</c:v>
                </c:pt>
                <c:pt idx="373">
                  <c:v>5.9733585120813366</c:v>
                </c:pt>
                <c:pt idx="374">
                  <c:v>7.1205777507965546</c:v>
                </c:pt>
                <c:pt idx="375">
                  <c:v>6.3655759987113854</c:v>
                </c:pt>
                <c:pt idx="376">
                  <c:v>8.5130798930373714</c:v>
                </c:pt>
                <c:pt idx="377">
                  <c:v>9.9581963750457465</c:v>
                </c:pt>
                <c:pt idx="378">
                  <c:v>9.6830063957296257</c:v>
                </c:pt>
                <c:pt idx="379">
                  <c:v>10.594540531205928</c:v>
                </c:pt>
                <c:pt idx="380">
                  <c:v>9.2993062370093149</c:v>
                </c:pt>
                <c:pt idx="381">
                  <c:v>9.2022899891882659</c:v>
                </c:pt>
                <c:pt idx="382">
                  <c:v>11.137013223559151</c:v>
                </c:pt>
                <c:pt idx="383">
                  <c:v>10.807029538515668</c:v>
                </c:pt>
                <c:pt idx="384">
                  <c:v>13.299845352645709</c:v>
                </c:pt>
                <c:pt idx="385">
                  <c:v>11.475525062535056</c:v>
                </c:pt>
                <c:pt idx="386">
                  <c:v>11.173749564793939</c:v>
                </c:pt>
                <c:pt idx="387">
                  <c:v>13.884685969861374</c:v>
                </c:pt>
                <c:pt idx="388">
                  <c:v>13.670950003009519</c:v>
                </c:pt>
                <c:pt idx="389">
                  <c:v>18.138207431687118</c:v>
                </c:pt>
                <c:pt idx="390">
                  <c:v>16.430687244017463</c:v>
                </c:pt>
                <c:pt idx="391">
                  <c:v>18.929381552049922</c:v>
                </c:pt>
                <c:pt idx="392">
                  <c:v>18.520808214445552</c:v>
                </c:pt>
                <c:pt idx="393">
                  <c:v>21.694207908477821</c:v>
                </c:pt>
                <c:pt idx="394">
                  <c:v>22.328898289499051</c:v>
                </c:pt>
                <c:pt idx="395">
                  <c:v>22.624936466202318</c:v>
                </c:pt>
                <c:pt idx="396">
                  <c:v>26.033554598110502</c:v>
                </c:pt>
                <c:pt idx="397">
                  <c:v>27.105702949899889</c:v>
                </c:pt>
                <c:pt idx="398">
                  <c:v>27.148774357731849</c:v>
                </c:pt>
                <c:pt idx="399">
                  <c:v>27.622968009510355</c:v>
                </c:pt>
                <c:pt idx="400">
                  <c:v>26.914309733243023</c:v>
                </c:pt>
                <c:pt idx="401">
                  <c:v>23.204023998681063</c:v>
                </c:pt>
                <c:pt idx="402">
                  <c:v>26.058277801507312</c:v>
                </c:pt>
                <c:pt idx="403">
                  <c:v>26.73785618332392</c:v>
                </c:pt>
                <c:pt idx="404">
                  <c:v>28.000721468307837</c:v>
                </c:pt>
                <c:pt idx="405">
                  <c:v>27.107025982038639</c:v>
                </c:pt>
                <c:pt idx="406">
                  <c:v>25.204744985508988</c:v>
                </c:pt>
                <c:pt idx="407">
                  <c:v>29.758143034756436</c:v>
                </c:pt>
                <c:pt idx="408">
                  <c:v>27.140124072981031</c:v>
                </c:pt>
                <c:pt idx="409">
                  <c:v>27.431106391520061</c:v>
                </c:pt>
                <c:pt idx="410">
                  <c:v>27.4005602812131</c:v>
                </c:pt>
                <c:pt idx="411">
                  <c:v>29.981142978064483</c:v>
                </c:pt>
                <c:pt idx="412">
                  <c:v>28.749844435112571</c:v>
                </c:pt>
                <c:pt idx="413">
                  <c:v>32.938714992641366</c:v>
                </c:pt>
                <c:pt idx="414">
                  <c:v>33.350962521337124</c:v>
                </c:pt>
                <c:pt idx="415">
                  <c:v>32.541282741976403</c:v>
                </c:pt>
                <c:pt idx="416">
                  <c:v>29.861109545304188</c:v>
                </c:pt>
                <c:pt idx="417">
                  <c:v>30.080256548815846</c:v>
                </c:pt>
                <c:pt idx="418">
                  <c:v>30.091222094970664</c:v>
                </c:pt>
                <c:pt idx="419">
                  <c:v>24.851691013714618</c:v>
                </c:pt>
                <c:pt idx="420">
                  <c:v>25.177172500611533</c:v>
                </c:pt>
                <c:pt idx="421">
                  <c:v>20.950846952175279</c:v>
                </c:pt>
                <c:pt idx="422">
                  <c:v>21.841794947715858</c:v>
                </c:pt>
                <c:pt idx="423">
                  <c:v>15.513387184810332</c:v>
                </c:pt>
                <c:pt idx="424">
                  <c:v>17.128398549187647</c:v>
                </c:pt>
                <c:pt idx="425">
                  <c:v>12.123705065191716</c:v>
                </c:pt>
                <c:pt idx="426">
                  <c:v>11.132281620827943</c:v>
                </c:pt>
                <c:pt idx="427">
                  <c:v>9.1347099702294212</c:v>
                </c:pt>
                <c:pt idx="428">
                  <c:v>9.9793016796168317</c:v>
                </c:pt>
                <c:pt idx="429">
                  <c:v>9.0550733797590173</c:v>
                </c:pt>
                <c:pt idx="430">
                  <c:v>6.462474232551882</c:v>
                </c:pt>
                <c:pt idx="431">
                  <c:v>6.2852360072676516</c:v>
                </c:pt>
                <c:pt idx="432">
                  <c:v>4.9255349872680991</c:v>
                </c:pt>
                <c:pt idx="433">
                  <c:v>9.2077843851856223</c:v>
                </c:pt>
                <c:pt idx="434">
                  <c:v>8.557144156399616</c:v>
                </c:pt>
                <c:pt idx="435">
                  <c:v>8.0018375890387894</c:v>
                </c:pt>
                <c:pt idx="436">
                  <c:v>6.7189070722913931</c:v>
                </c:pt>
                <c:pt idx="437">
                  <c:v>8.6771470546703</c:v>
                </c:pt>
                <c:pt idx="438">
                  <c:v>5.995446304619743</c:v>
                </c:pt>
                <c:pt idx="439">
                  <c:v>6.334405579559335</c:v>
                </c:pt>
                <c:pt idx="440">
                  <c:v>6.7569085155417943</c:v>
                </c:pt>
                <c:pt idx="441">
                  <c:v>6.3041399348246276</c:v>
                </c:pt>
                <c:pt idx="442">
                  <c:v>8.1991707604030655</c:v>
                </c:pt>
                <c:pt idx="443">
                  <c:v>9.9077519351814001</c:v>
                </c:pt>
                <c:pt idx="444">
                  <c:v>7.5787932511168723</c:v>
                </c:pt>
                <c:pt idx="445">
                  <c:v>8.4990202363416483</c:v>
                </c:pt>
                <c:pt idx="446">
                  <c:v>5.892763189161883</c:v>
                </c:pt>
                <c:pt idx="447">
                  <c:v>8.0779512392697281</c:v>
                </c:pt>
                <c:pt idx="448">
                  <c:v>8.0773881042736839</c:v>
                </c:pt>
                <c:pt idx="449">
                  <c:v>6.397896668425024</c:v>
                </c:pt>
                <c:pt idx="450">
                  <c:v>6.4252553246635689</c:v>
                </c:pt>
                <c:pt idx="451">
                  <c:v>7.1949062140537423</c:v>
                </c:pt>
                <c:pt idx="452">
                  <c:v>6.4094835351617352</c:v>
                </c:pt>
                <c:pt idx="453">
                  <c:v>7.1699902019191519</c:v>
                </c:pt>
                <c:pt idx="454">
                  <c:v>4.9142930360306547</c:v>
                </c:pt>
                <c:pt idx="455">
                  <c:v>3.3967858447215358</c:v>
                </c:pt>
                <c:pt idx="456">
                  <c:v>4.7252205848747009</c:v>
                </c:pt>
                <c:pt idx="457">
                  <c:v>0.8235961978238695</c:v>
                </c:pt>
                <c:pt idx="458">
                  <c:v>3.5174011766886379E-2</c:v>
                </c:pt>
                <c:pt idx="459">
                  <c:v>-2.098445489469023</c:v>
                </c:pt>
                <c:pt idx="460">
                  <c:v>-2.1944088209974191</c:v>
                </c:pt>
                <c:pt idx="461">
                  <c:v>-3.7487095604977134</c:v>
                </c:pt>
                <c:pt idx="462">
                  <c:v>-6.3454657453539385</c:v>
                </c:pt>
                <c:pt idx="463">
                  <c:v>-7.0892846758571899</c:v>
                </c:pt>
                <c:pt idx="464">
                  <c:v>-11.087976172030492</c:v>
                </c:pt>
                <c:pt idx="465">
                  <c:v>-10.568097245645431</c:v>
                </c:pt>
                <c:pt idx="466">
                  <c:v>-11.585338416674855</c:v>
                </c:pt>
                <c:pt idx="467">
                  <c:v>-12.187189721017356</c:v>
                </c:pt>
                <c:pt idx="468">
                  <c:v>-14.581844369123093</c:v>
                </c:pt>
                <c:pt idx="469">
                  <c:v>-14.247968107110204</c:v>
                </c:pt>
                <c:pt idx="470">
                  <c:v>-13.002246592781006</c:v>
                </c:pt>
                <c:pt idx="471">
                  <c:v>-11.600209645058854</c:v>
                </c:pt>
                <c:pt idx="472">
                  <c:v>-10.78725551228052</c:v>
                </c:pt>
                <c:pt idx="473">
                  <c:v>-11.22720453795875</c:v>
                </c:pt>
                <c:pt idx="474">
                  <c:v>-6.977557507848708</c:v>
                </c:pt>
                <c:pt idx="475">
                  <c:v>-7.7991572146008696</c:v>
                </c:pt>
                <c:pt idx="476">
                  <c:v>-2.5582768566440728</c:v>
                </c:pt>
                <c:pt idx="477">
                  <c:v>-2.4592787733782266</c:v>
                </c:pt>
                <c:pt idx="478">
                  <c:v>-0.13107762107046281</c:v>
                </c:pt>
                <c:pt idx="479">
                  <c:v>2.7629587928357058</c:v>
                </c:pt>
                <c:pt idx="480">
                  <c:v>2.1686747348372215</c:v>
                </c:pt>
                <c:pt idx="481">
                  <c:v>3.1678043027167355</c:v>
                </c:pt>
                <c:pt idx="482">
                  <c:v>6.1515599273439516</c:v>
                </c:pt>
                <c:pt idx="483">
                  <c:v>5.0994564435743923</c:v>
                </c:pt>
                <c:pt idx="484">
                  <c:v>4.0304577464009137</c:v>
                </c:pt>
                <c:pt idx="485">
                  <c:v>4.7078200011248672</c:v>
                </c:pt>
                <c:pt idx="486">
                  <c:v>4.4876630159516697</c:v>
                </c:pt>
                <c:pt idx="487">
                  <c:v>2.8617321605355595</c:v>
                </c:pt>
                <c:pt idx="488">
                  <c:v>3.0447925192822383</c:v>
                </c:pt>
                <c:pt idx="489">
                  <c:v>1.8697864926137175</c:v>
                </c:pt>
                <c:pt idx="490">
                  <c:v>-2.8124238848291414</c:v>
                </c:pt>
                <c:pt idx="491">
                  <c:v>-3.0196036977159024</c:v>
                </c:pt>
                <c:pt idx="492">
                  <c:v>2.99373708257605E-2</c:v>
                </c:pt>
                <c:pt idx="493">
                  <c:v>2.7919396305152123E-3</c:v>
                </c:pt>
                <c:pt idx="494">
                  <c:v>-4.2425563186526798</c:v>
                </c:pt>
                <c:pt idx="495">
                  <c:v>-1.9168920458186054</c:v>
                </c:pt>
                <c:pt idx="496">
                  <c:v>-3.3195215025789286</c:v>
                </c:pt>
                <c:pt idx="497">
                  <c:v>-2.7352726260704263</c:v>
                </c:pt>
                <c:pt idx="498">
                  <c:v>-4.0827636293734813</c:v>
                </c:pt>
                <c:pt idx="499">
                  <c:v>-2.3084817817269809</c:v>
                </c:pt>
                <c:pt idx="500">
                  <c:v>-1.6142164402181995</c:v>
                </c:pt>
                <c:pt idx="501">
                  <c:v>-4.087542950182721</c:v>
                </c:pt>
                <c:pt idx="502">
                  <c:v>2.3314125962944665</c:v>
                </c:pt>
                <c:pt idx="503">
                  <c:v>-1.2139564264525744</c:v>
                </c:pt>
                <c:pt idx="504">
                  <c:v>-0.52732476850098919</c:v>
                </c:pt>
                <c:pt idx="505">
                  <c:v>-1.2793473085804339</c:v>
                </c:pt>
                <c:pt idx="506">
                  <c:v>0.87709995513102268</c:v>
                </c:pt>
                <c:pt idx="507">
                  <c:v>-0.81914484345693495</c:v>
                </c:pt>
                <c:pt idx="508">
                  <c:v>0.20616132406720986</c:v>
                </c:pt>
                <c:pt idx="509">
                  <c:v>1.3376822631074503</c:v>
                </c:pt>
                <c:pt idx="510">
                  <c:v>0.60544245348032422</c:v>
                </c:pt>
                <c:pt idx="511">
                  <c:v>-0.41353082584959855</c:v>
                </c:pt>
                <c:pt idx="512">
                  <c:v>-2.3392803167730438</c:v>
                </c:pt>
                <c:pt idx="513">
                  <c:v>-0.63936213308559287</c:v>
                </c:pt>
                <c:pt idx="514">
                  <c:v>-1.5049685589758668</c:v>
                </c:pt>
                <c:pt idx="515">
                  <c:v>-0.19967855693625394</c:v>
                </c:pt>
                <c:pt idx="516">
                  <c:v>0.38335357589607755</c:v>
                </c:pt>
                <c:pt idx="517">
                  <c:v>-0.49246469451579888</c:v>
                </c:pt>
                <c:pt idx="518">
                  <c:v>0.58951519538797625</c:v>
                </c:pt>
                <c:pt idx="519">
                  <c:v>-1.1642592615030749</c:v>
                </c:pt>
                <c:pt idx="520">
                  <c:v>0.22704065928892744</c:v>
                </c:pt>
                <c:pt idx="521">
                  <c:v>-0.46624110329296853</c:v>
                </c:pt>
                <c:pt idx="522">
                  <c:v>-0.64980531159591759</c:v>
                </c:pt>
                <c:pt idx="523">
                  <c:v>1.5383288995862914</c:v>
                </c:pt>
                <c:pt idx="524">
                  <c:v>1.6663878118748185</c:v>
                </c:pt>
                <c:pt idx="525">
                  <c:v>0.95214763112044731</c:v>
                </c:pt>
                <c:pt idx="526">
                  <c:v>1.2279671056237811</c:v>
                </c:pt>
                <c:pt idx="527">
                  <c:v>1.1313829368263397</c:v>
                </c:pt>
                <c:pt idx="528">
                  <c:v>3.1498747934732276</c:v>
                </c:pt>
                <c:pt idx="529">
                  <c:v>5.2879957949958571</c:v>
                </c:pt>
                <c:pt idx="530">
                  <c:v>2.7482490787920915</c:v>
                </c:pt>
                <c:pt idx="531">
                  <c:v>4.7246084298608357</c:v>
                </c:pt>
                <c:pt idx="532">
                  <c:v>5.3535214443475869</c:v>
                </c:pt>
                <c:pt idx="533">
                  <c:v>4.3591476138397569</c:v>
                </c:pt>
                <c:pt idx="534">
                  <c:v>5.5013603302895921</c:v>
                </c:pt>
                <c:pt idx="535">
                  <c:v>4.4846684014813274</c:v>
                </c:pt>
                <c:pt idx="536">
                  <c:v>6.2525940362282793</c:v>
                </c:pt>
                <c:pt idx="537">
                  <c:v>6.6675386516914195</c:v>
                </c:pt>
                <c:pt idx="538">
                  <c:v>5.2821573064193625</c:v>
                </c:pt>
                <c:pt idx="539">
                  <c:v>6.4729789430162983</c:v>
                </c:pt>
                <c:pt idx="540">
                  <c:v>3.4532114518174271</c:v>
                </c:pt>
                <c:pt idx="541">
                  <c:v>2.4642300937692068</c:v>
                </c:pt>
                <c:pt idx="542">
                  <c:v>3.6539454764906867</c:v>
                </c:pt>
                <c:pt idx="543">
                  <c:v>3.3044676970772757</c:v>
                </c:pt>
                <c:pt idx="544">
                  <c:v>1.4951672167702565</c:v>
                </c:pt>
                <c:pt idx="545">
                  <c:v>2.5618341649152989</c:v>
                </c:pt>
                <c:pt idx="546">
                  <c:v>2.6867446402515998</c:v>
                </c:pt>
                <c:pt idx="547">
                  <c:v>2.8824499988256278</c:v>
                </c:pt>
                <c:pt idx="548">
                  <c:v>1.4685960517113195</c:v>
                </c:pt>
                <c:pt idx="549">
                  <c:v>3.1339679627490749</c:v>
                </c:pt>
                <c:pt idx="550">
                  <c:v>2.977773294463403</c:v>
                </c:pt>
                <c:pt idx="551">
                  <c:v>3.3716241880004016</c:v>
                </c:pt>
                <c:pt idx="552">
                  <c:v>2.8407333145734612</c:v>
                </c:pt>
                <c:pt idx="553">
                  <c:v>5.2363814452761641</c:v>
                </c:pt>
                <c:pt idx="554">
                  <c:v>4.7220409261570229</c:v>
                </c:pt>
                <c:pt idx="555">
                  <c:v>3.5653083945111534</c:v>
                </c:pt>
                <c:pt idx="556">
                  <c:v>4.9016632216604101</c:v>
                </c:pt>
                <c:pt idx="557">
                  <c:v>5.7543859599460205</c:v>
                </c:pt>
                <c:pt idx="558">
                  <c:v>5.1284961888605025</c:v>
                </c:pt>
                <c:pt idx="559">
                  <c:v>3.3652476243914595</c:v>
                </c:pt>
                <c:pt idx="560">
                  <c:v>3.3710544759574002</c:v>
                </c:pt>
                <c:pt idx="561">
                  <c:v>4.0781145661606386</c:v>
                </c:pt>
                <c:pt idx="562">
                  <c:v>3.7620077839402173</c:v>
                </c:pt>
                <c:pt idx="563">
                  <c:v>3.4776341709087411</c:v>
                </c:pt>
                <c:pt idx="564">
                  <c:v>4.5562494290889095</c:v>
                </c:pt>
                <c:pt idx="565">
                  <c:v>2.1896646783566549</c:v>
                </c:pt>
                <c:pt idx="566">
                  <c:v>4.3620073433992417</c:v>
                </c:pt>
                <c:pt idx="567">
                  <c:v>5.6188115960181628</c:v>
                </c:pt>
                <c:pt idx="568">
                  <c:v>2.1703284063100576</c:v>
                </c:pt>
                <c:pt idx="569">
                  <c:v>2.6948893444491433</c:v>
                </c:pt>
                <c:pt idx="570">
                  <c:v>3.1947249898870504</c:v>
                </c:pt>
                <c:pt idx="571">
                  <c:v>5.1418279966943308</c:v>
                </c:pt>
                <c:pt idx="572">
                  <c:v>5.690921072611359</c:v>
                </c:pt>
                <c:pt idx="573">
                  <c:v>5.7107344978273664</c:v>
                </c:pt>
                <c:pt idx="574">
                  <c:v>4.6701384254320182</c:v>
                </c:pt>
                <c:pt idx="575">
                  <c:v>5.0183357150673968</c:v>
                </c:pt>
                <c:pt idx="576">
                  <c:v>4.5997082806552916</c:v>
                </c:pt>
                <c:pt idx="577">
                  <c:v>5.0562681245431191</c:v>
                </c:pt>
                <c:pt idx="578">
                  <c:v>4.2138736520995179</c:v>
                </c:pt>
                <c:pt idx="579">
                  <c:v>2.450959826430319</c:v>
                </c:pt>
                <c:pt idx="580">
                  <c:v>4.9705158336562274</c:v>
                </c:pt>
                <c:pt idx="581">
                  <c:v>4.3221334890946217</c:v>
                </c:pt>
                <c:pt idx="582">
                  <c:v>5.1331429574691727</c:v>
                </c:pt>
                <c:pt idx="583">
                  <c:v>5.3665061102569878</c:v>
                </c:pt>
                <c:pt idx="584">
                  <c:v>4.6361271184035724</c:v>
                </c:pt>
                <c:pt idx="585">
                  <c:v>3.8347711573192056</c:v>
                </c:pt>
                <c:pt idx="586">
                  <c:v>4.5452244153833856</c:v>
                </c:pt>
                <c:pt idx="587">
                  <c:v>5.4032532881089894</c:v>
                </c:pt>
                <c:pt idx="588">
                  <c:v>3.7803663495024091</c:v>
                </c:pt>
                <c:pt idx="589">
                  <c:v>3.8916917120196479</c:v>
                </c:pt>
                <c:pt idx="590">
                  <c:v>3.9917083499611468</c:v>
                </c:pt>
                <c:pt idx="591">
                  <c:v>5.3079380079134726</c:v>
                </c:pt>
                <c:pt idx="592">
                  <c:v>3.0195644773797605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9A6-4F7B-8D77-606D2CBD15A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Scotland</c:v>
                </c:pt>
              </c:strCache>
            </c:strRef>
          </c:tx>
          <c:spPr>
            <a:ln w="25400">
              <a:solidFill>
                <a:schemeClr val="tx2"/>
              </a:solidFill>
            </a:ln>
          </c:spPr>
          <c:marker>
            <c:symbol val="none"/>
          </c:marker>
          <c:cat>
            <c:numRef>
              <c:f>Sheet1!$A$2:$A$615</c:f>
              <c:numCache>
                <c:formatCode>mmm\-yy</c:formatCode>
                <c:ptCount val="614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</c:numCache>
            </c:numRef>
          </c:cat>
          <c:val>
            <c:numRef>
              <c:f>Sheet1!$E$2:$E$615</c:f>
              <c:numCache>
                <c:formatCode>0.00</c:formatCode>
                <c:ptCount val="614"/>
                <c:pt idx="0">
                  <c:v>4.324324324</c:v>
                </c:pt>
                <c:pt idx="1">
                  <c:v>2.41545892553976</c:v>
                </c:pt>
                <c:pt idx="2">
                  <c:v>2.41545892553976</c:v>
                </c:pt>
                <c:pt idx="3">
                  <c:v>7.6555023741367965</c:v>
                </c:pt>
                <c:pt idx="4">
                  <c:v>7.6555023741367965</c:v>
                </c:pt>
                <c:pt idx="5">
                  <c:v>7.6555023741367965</c:v>
                </c:pt>
                <c:pt idx="6">
                  <c:v>6.7632850359662866</c:v>
                </c:pt>
                <c:pt idx="7">
                  <c:v>6.7632850359662866</c:v>
                </c:pt>
                <c:pt idx="8">
                  <c:v>6.7632850359662866</c:v>
                </c:pt>
                <c:pt idx="9">
                  <c:v>11.707317061753075</c:v>
                </c:pt>
                <c:pt idx="10">
                  <c:v>11.707317061753075</c:v>
                </c:pt>
                <c:pt idx="11">
                  <c:v>11.707317061753075</c:v>
                </c:pt>
                <c:pt idx="12">
                  <c:v>6.1320754676031664</c:v>
                </c:pt>
                <c:pt idx="13">
                  <c:v>6.1320754676031664</c:v>
                </c:pt>
                <c:pt idx="14">
                  <c:v>6.1320754676031664</c:v>
                </c:pt>
                <c:pt idx="15">
                  <c:v>1.7777777811535358</c:v>
                </c:pt>
                <c:pt idx="16">
                  <c:v>1.7777777811535358</c:v>
                </c:pt>
                <c:pt idx="17">
                  <c:v>1.7777777811535358</c:v>
                </c:pt>
                <c:pt idx="18">
                  <c:v>14.932126676645701</c:v>
                </c:pt>
                <c:pt idx="19">
                  <c:v>14.932126676645701</c:v>
                </c:pt>
                <c:pt idx="20">
                  <c:v>14.932126676645701</c:v>
                </c:pt>
                <c:pt idx="21">
                  <c:v>6.1135371293099121</c:v>
                </c:pt>
                <c:pt idx="22">
                  <c:v>6.1135371293099121</c:v>
                </c:pt>
                <c:pt idx="23">
                  <c:v>6.1135371293099121</c:v>
                </c:pt>
                <c:pt idx="24">
                  <c:v>13.333333358651473</c:v>
                </c:pt>
                <c:pt idx="25">
                  <c:v>13.333333358651473</c:v>
                </c:pt>
                <c:pt idx="26">
                  <c:v>13.333333358651473</c:v>
                </c:pt>
                <c:pt idx="27">
                  <c:v>22.70742359444812</c:v>
                </c:pt>
                <c:pt idx="28">
                  <c:v>22.70742359444812</c:v>
                </c:pt>
                <c:pt idx="29">
                  <c:v>22.70742359444812</c:v>
                </c:pt>
                <c:pt idx="30">
                  <c:v>17.322834651170886</c:v>
                </c:pt>
                <c:pt idx="31">
                  <c:v>17.322834651170886</c:v>
                </c:pt>
                <c:pt idx="32">
                  <c:v>17.322834651170886</c:v>
                </c:pt>
                <c:pt idx="33">
                  <c:v>23.456790124124673</c:v>
                </c:pt>
                <c:pt idx="34">
                  <c:v>23.456790124124673</c:v>
                </c:pt>
                <c:pt idx="35">
                  <c:v>23.456790124124673</c:v>
                </c:pt>
                <c:pt idx="36">
                  <c:v>35.686274505154067</c:v>
                </c:pt>
                <c:pt idx="37">
                  <c:v>35.686274505154067</c:v>
                </c:pt>
                <c:pt idx="38">
                  <c:v>35.686274505154067</c:v>
                </c:pt>
                <c:pt idx="39">
                  <c:v>27.758007119352325</c:v>
                </c:pt>
                <c:pt idx="40">
                  <c:v>27.758007119352325</c:v>
                </c:pt>
                <c:pt idx="41">
                  <c:v>27.758007119352325</c:v>
                </c:pt>
                <c:pt idx="42">
                  <c:v>40.268456380724032</c:v>
                </c:pt>
                <c:pt idx="43">
                  <c:v>40.268456380724032</c:v>
                </c:pt>
                <c:pt idx="44">
                  <c:v>40.268456380724032</c:v>
                </c:pt>
                <c:pt idx="45">
                  <c:v>37.666666656003841</c:v>
                </c:pt>
                <c:pt idx="46">
                  <c:v>37.666666656003841</c:v>
                </c:pt>
                <c:pt idx="47">
                  <c:v>37.666666656003841</c:v>
                </c:pt>
                <c:pt idx="48">
                  <c:v>23.12138726577728</c:v>
                </c:pt>
                <c:pt idx="49">
                  <c:v>23.12138726577728</c:v>
                </c:pt>
                <c:pt idx="50">
                  <c:v>23.12138726577728</c:v>
                </c:pt>
                <c:pt idx="51">
                  <c:v>21.727019499780255</c:v>
                </c:pt>
                <c:pt idx="52">
                  <c:v>21.727019499780255</c:v>
                </c:pt>
                <c:pt idx="53">
                  <c:v>21.727019499780255</c:v>
                </c:pt>
                <c:pt idx="54">
                  <c:v>5.5023923461528588</c:v>
                </c:pt>
                <c:pt idx="55">
                  <c:v>5.5023923461528588</c:v>
                </c:pt>
                <c:pt idx="56">
                  <c:v>5.5023923461528588</c:v>
                </c:pt>
                <c:pt idx="57">
                  <c:v>6.5375302703515148</c:v>
                </c:pt>
                <c:pt idx="58">
                  <c:v>6.5375302703515148</c:v>
                </c:pt>
                <c:pt idx="59">
                  <c:v>6.5375302703515148</c:v>
                </c:pt>
                <c:pt idx="60">
                  <c:v>7.2769953109232262</c:v>
                </c:pt>
                <c:pt idx="61">
                  <c:v>7.2769953109232262</c:v>
                </c:pt>
                <c:pt idx="62">
                  <c:v>7.2769953109232262</c:v>
                </c:pt>
                <c:pt idx="63">
                  <c:v>9.1533180785948538</c:v>
                </c:pt>
                <c:pt idx="64">
                  <c:v>9.1533180785948538</c:v>
                </c:pt>
                <c:pt idx="65">
                  <c:v>9.1533180785948538</c:v>
                </c:pt>
                <c:pt idx="66">
                  <c:v>16.553287972970647</c:v>
                </c:pt>
                <c:pt idx="67">
                  <c:v>16.553287972970647</c:v>
                </c:pt>
                <c:pt idx="68">
                  <c:v>16.553287972970647</c:v>
                </c:pt>
                <c:pt idx="69">
                  <c:v>18.863636360105428</c:v>
                </c:pt>
                <c:pt idx="70">
                  <c:v>18.863636360105428</c:v>
                </c:pt>
                <c:pt idx="71">
                  <c:v>18.863636360105428</c:v>
                </c:pt>
                <c:pt idx="72">
                  <c:v>21.006564560423431</c:v>
                </c:pt>
                <c:pt idx="73">
                  <c:v>21.006564560423431</c:v>
                </c:pt>
                <c:pt idx="74">
                  <c:v>21.006564560423431</c:v>
                </c:pt>
                <c:pt idx="75">
                  <c:v>22.851153030963513</c:v>
                </c:pt>
                <c:pt idx="76">
                  <c:v>22.851153030963513</c:v>
                </c:pt>
                <c:pt idx="77">
                  <c:v>22.851153030963513</c:v>
                </c:pt>
                <c:pt idx="78">
                  <c:v>18.093385214430729</c:v>
                </c:pt>
                <c:pt idx="79">
                  <c:v>18.093385214430729</c:v>
                </c:pt>
                <c:pt idx="80">
                  <c:v>18.093385214430729</c:v>
                </c:pt>
                <c:pt idx="81">
                  <c:v>16.252390068126946</c:v>
                </c:pt>
                <c:pt idx="82">
                  <c:v>16.252390068126946</c:v>
                </c:pt>
                <c:pt idx="83">
                  <c:v>16.252390068126946</c:v>
                </c:pt>
                <c:pt idx="84">
                  <c:v>11.392405053210581</c:v>
                </c:pt>
                <c:pt idx="85">
                  <c:v>11.392405053210581</c:v>
                </c:pt>
                <c:pt idx="86">
                  <c:v>11.392405053210581</c:v>
                </c:pt>
                <c:pt idx="87">
                  <c:v>6.9965870376649306</c:v>
                </c:pt>
                <c:pt idx="88">
                  <c:v>6.9965870376649306</c:v>
                </c:pt>
                <c:pt idx="89">
                  <c:v>6.9965870376649306</c:v>
                </c:pt>
                <c:pt idx="90">
                  <c:v>8.2372322938396021</c:v>
                </c:pt>
                <c:pt idx="91">
                  <c:v>8.2372322938396021</c:v>
                </c:pt>
                <c:pt idx="92">
                  <c:v>8.2372322938396021</c:v>
                </c:pt>
                <c:pt idx="93">
                  <c:v>10.690789486771003</c:v>
                </c:pt>
                <c:pt idx="94">
                  <c:v>10.690789486771003</c:v>
                </c:pt>
                <c:pt idx="95">
                  <c:v>10.690789486771003</c:v>
                </c:pt>
                <c:pt idx="96">
                  <c:v>8.2792208315855138</c:v>
                </c:pt>
                <c:pt idx="97">
                  <c:v>8.2792208315855138</c:v>
                </c:pt>
                <c:pt idx="98">
                  <c:v>8.2792208315855138</c:v>
                </c:pt>
                <c:pt idx="99">
                  <c:v>11.961722461554352</c:v>
                </c:pt>
                <c:pt idx="100">
                  <c:v>11.961722461554352</c:v>
                </c:pt>
                <c:pt idx="101">
                  <c:v>11.961722461554352</c:v>
                </c:pt>
                <c:pt idx="102">
                  <c:v>14.155251091301432</c:v>
                </c:pt>
                <c:pt idx="103">
                  <c:v>14.155251091301432</c:v>
                </c:pt>
                <c:pt idx="104">
                  <c:v>14.155251091301432</c:v>
                </c:pt>
                <c:pt idx="105">
                  <c:v>16.939078710787918</c:v>
                </c:pt>
                <c:pt idx="106">
                  <c:v>16.939078710787918</c:v>
                </c:pt>
                <c:pt idx="107">
                  <c:v>16.939078710787918</c:v>
                </c:pt>
                <c:pt idx="108">
                  <c:v>20.989505176754566</c:v>
                </c:pt>
                <c:pt idx="109">
                  <c:v>20.989505176754566</c:v>
                </c:pt>
                <c:pt idx="110">
                  <c:v>20.989505176754566</c:v>
                </c:pt>
                <c:pt idx="111">
                  <c:v>19.800569844184807</c:v>
                </c:pt>
                <c:pt idx="112">
                  <c:v>19.800569844184807</c:v>
                </c:pt>
                <c:pt idx="113">
                  <c:v>19.800569844184807</c:v>
                </c:pt>
                <c:pt idx="114">
                  <c:v>22.266666684778865</c:v>
                </c:pt>
                <c:pt idx="115">
                  <c:v>22.266666684778865</c:v>
                </c:pt>
                <c:pt idx="116">
                  <c:v>22.266666684778865</c:v>
                </c:pt>
                <c:pt idx="117">
                  <c:v>16.264294788857352</c:v>
                </c:pt>
                <c:pt idx="118">
                  <c:v>16.264294788857352</c:v>
                </c:pt>
                <c:pt idx="119">
                  <c:v>16.264294788857352</c:v>
                </c:pt>
                <c:pt idx="120">
                  <c:v>18.835192056574844</c:v>
                </c:pt>
                <c:pt idx="121">
                  <c:v>18.835192056574844</c:v>
                </c:pt>
                <c:pt idx="122">
                  <c:v>18.835192056574844</c:v>
                </c:pt>
                <c:pt idx="123">
                  <c:v>14.982164090926195</c:v>
                </c:pt>
                <c:pt idx="124">
                  <c:v>14.982164090926195</c:v>
                </c:pt>
                <c:pt idx="125">
                  <c:v>14.982164090926195</c:v>
                </c:pt>
                <c:pt idx="126">
                  <c:v>12.977099266735529</c:v>
                </c:pt>
                <c:pt idx="127">
                  <c:v>12.977099266735529</c:v>
                </c:pt>
                <c:pt idx="128">
                  <c:v>12.977099266735529</c:v>
                </c:pt>
                <c:pt idx="129">
                  <c:v>11.475409840776116</c:v>
                </c:pt>
                <c:pt idx="130">
                  <c:v>11.475409840776116</c:v>
                </c:pt>
                <c:pt idx="131">
                  <c:v>11.475409840776116</c:v>
                </c:pt>
                <c:pt idx="132">
                  <c:v>9.3847758613787864</c:v>
                </c:pt>
                <c:pt idx="133">
                  <c:v>9.3847758613787864</c:v>
                </c:pt>
                <c:pt idx="134">
                  <c:v>9.3847758613787864</c:v>
                </c:pt>
                <c:pt idx="135">
                  <c:v>13.960703177111755</c:v>
                </c:pt>
                <c:pt idx="136">
                  <c:v>13.960703177111755</c:v>
                </c:pt>
                <c:pt idx="137">
                  <c:v>13.960703177111755</c:v>
                </c:pt>
                <c:pt idx="138">
                  <c:v>7.4324324551528793</c:v>
                </c:pt>
                <c:pt idx="139">
                  <c:v>7.4324324551528793</c:v>
                </c:pt>
                <c:pt idx="140">
                  <c:v>7.4324324551528793</c:v>
                </c:pt>
                <c:pt idx="141">
                  <c:v>9.6078431622731681</c:v>
                </c:pt>
                <c:pt idx="142">
                  <c:v>9.6078431622731681</c:v>
                </c:pt>
                <c:pt idx="143">
                  <c:v>9.6078431622731681</c:v>
                </c:pt>
                <c:pt idx="144">
                  <c:v>6.1010486145653493</c:v>
                </c:pt>
                <c:pt idx="145">
                  <c:v>6.1010486145653493</c:v>
                </c:pt>
                <c:pt idx="146">
                  <c:v>6.1010486145653493</c:v>
                </c:pt>
                <c:pt idx="147">
                  <c:v>5.5353902068897831</c:v>
                </c:pt>
                <c:pt idx="148">
                  <c:v>5.5353902068897831</c:v>
                </c:pt>
                <c:pt idx="149">
                  <c:v>5.5353902068897831</c:v>
                </c:pt>
                <c:pt idx="150">
                  <c:v>5.3908355288950407</c:v>
                </c:pt>
                <c:pt idx="151">
                  <c:v>5.3908355288950407</c:v>
                </c:pt>
                <c:pt idx="152">
                  <c:v>5.3908355288950407</c:v>
                </c:pt>
                <c:pt idx="153">
                  <c:v>8.3184257362539373</c:v>
                </c:pt>
                <c:pt idx="154">
                  <c:v>8.3184257362539373</c:v>
                </c:pt>
                <c:pt idx="155">
                  <c:v>8.3184257362539373</c:v>
                </c:pt>
                <c:pt idx="156">
                  <c:v>11.4106019738275</c:v>
                </c:pt>
                <c:pt idx="157">
                  <c:v>11.4106019738275</c:v>
                </c:pt>
                <c:pt idx="158">
                  <c:v>11.4106019738275</c:v>
                </c:pt>
                <c:pt idx="159">
                  <c:v>14.359415311028027</c:v>
                </c:pt>
                <c:pt idx="160">
                  <c:v>14.359415311028027</c:v>
                </c:pt>
                <c:pt idx="161">
                  <c:v>14.359415311028027</c:v>
                </c:pt>
                <c:pt idx="162">
                  <c:v>10.826939473972622</c:v>
                </c:pt>
                <c:pt idx="163">
                  <c:v>10.826939473972622</c:v>
                </c:pt>
                <c:pt idx="164">
                  <c:v>10.826939473972622</c:v>
                </c:pt>
                <c:pt idx="165">
                  <c:v>12.303881089291137</c:v>
                </c:pt>
                <c:pt idx="166">
                  <c:v>12.303881089291137</c:v>
                </c:pt>
                <c:pt idx="167">
                  <c:v>12.303881089291137</c:v>
                </c:pt>
                <c:pt idx="168">
                  <c:v>6.4516128604774927</c:v>
                </c:pt>
                <c:pt idx="169">
                  <c:v>6.4516128604774927</c:v>
                </c:pt>
                <c:pt idx="170">
                  <c:v>6.4516128604774927</c:v>
                </c:pt>
                <c:pt idx="171">
                  <c:v>3.7593984780328924</c:v>
                </c:pt>
                <c:pt idx="172">
                  <c:v>3.7593984780328924</c:v>
                </c:pt>
                <c:pt idx="173">
                  <c:v>3.7593984780328924</c:v>
                </c:pt>
                <c:pt idx="174">
                  <c:v>10.000000045505242</c:v>
                </c:pt>
                <c:pt idx="175">
                  <c:v>10.000000045505242</c:v>
                </c:pt>
                <c:pt idx="176">
                  <c:v>10.000000045505242</c:v>
                </c:pt>
                <c:pt idx="177">
                  <c:v>4.4117647144113086</c:v>
                </c:pt>
                <c:pt idx="178">
                  <c:v>4.4117647144113086</c:v>
                </c:pt>
                <c:pt idx="179">
                  <c:v>4.4117647144113086</c:v>
                </c:pt>
                <c:pt idx="180">
                  <c:v>6.8181818566600088</c:v>
                </c:pt>
                <c:pt idx="181">
                  <c:v>6.8181818566600088</c:v>
                </c:pt>
                <c:pt idx="182">
                  <c:v>6.8181818566600088</c:v>
                </c:pt>
                <c:pt idx="183">
                  <c:v>7.2463768254000822</c:v>
                </c:pt>
                <c:pt idx="184">
                  <c:v>7.2463768254000822</c:v>
                </c:pt>
                <c:pt idx="185">
                  <c:v>7.2463768254000822</c:v>
                </c:pt>
                <c:pt idx="186">
                  <c:v>2.797202801702853</c:v>
                </c:pt>
                <c:pt idx="187">
                  <c:v>2.797202801702853</c:v>
                </c:pt>
                <c:pt idx="188">
                  <c:v>2.797202801702853</c:v>
                </c:pt>
                <c:pt idx="189">
                  <c:v>5.6338028273326488</c:v>
                </c:pt>
                <c:pt idx="190">
                  <c:v>5.6338028273326488</c:v>
                </c:pt>
                <c:pt idx="191">
                  <c:v>5.6338028273326488</c:v>
                </c:pt>
                <c:pt idx="192">
                  <c:v>7.0921985465149717</c:v>
                </c:pt>
                <c:pt idx="193">
                  <c:v>7.0921985465149717</c:v>
                </c:pt>
                <c:pt idx="194">
                  <c:v>7.0921985465149717</c:v>
                </c:pt>
                <c:pt idx="195">
                  <c:v>4.7297297159259903</c:v>
                </c:pt>
                <c:pt idx="196">
                  <c:v>4.7297297159259903</c:v>
                </c:pt>
                <c:pt idx="197">
                  <c:v>4.7297297159259903</c:v>
                </c:pt>
                <c:pt idx="198">
                  <c:v>5.4421768345511259</c:v>
                </c:pt>
                <c:pt idx="199">
                  <c:v>5.4421768345511259</c:v>
                </c:pt>
                <c:pt idx="200">
                  <c:v>5.4421768345511259</c:v>
                </c:pt>
                <c:pt idx="201">
                  <c:v>5.3333333426815637</c:v>
                </c:pt>
                <c:pt idx="202">
                  <c:v>5.3333333426815637</c:v>
                </c:pt>
                <c:pt idx="203">
                  <c:v>5.3333333426815637</c:v>
                </c:pt>
                <c:pt idx="204">
                  <c:v>6.6225165692638059</c:v>
                </c:pt>
                <c:pt idx="205">
                  <c:v>6.6225165692638059</c:v>
                </c:pt>
                <c:pt idx="206">
                  <c:v>6.6225165692638059</c:v>
                </c:pt>
                <c:pt idx="207">
                  <c:v>7.0967742282942199</c:v>
                </c:pt>
                <c:pt idx="208">
                  <c:v>7.0967742282942199</c:v>
                </c:pt>
                <c:pt idx="209">
                  <c:v>7.0967742282942199</c:v>
                </c:pt>
                <c:pt idx="210">
                  <c:v>5.8064516451867494</c:v>
                </c:pt>
                <c:pt idx="211">
                  <c:v>5.8064516451867494</c:v>
                </c:pt>
                <c:pt idx="212">
                  <c:v>5.8064516451867494</c:v>
                </c:pt>
                <c:pt idx="213">
                  <c:v>7.9196258967866013</c:v>
                </c:pt>
                <c:pt idx="214">
                  <c:v>7.9196258967866013</c:v>
                </c:pt>
                <c:pt idx="215">
                  <c:v>7.9196258967866013</c:v>
                </c:pt>
                <c:pt idx="216">
                  <c:v>1.3436709830381193</c:v>
                </c:pt>
                <c:pt idx="217">
                  <c:v>1.3436709830381193</c:v>
                </c:pt>
                <c:pt idx="218">
                  <c:v>1.3436709830381193</c:v>
                </c:pt>
                <c:pt idx="219">
                  <c:v>5.3751976745903622</c:v>
                </c:pt>
                <c:pt idx="220">
                  <c:v>5.3751976745903622</c:v>
                </c:pt>
                <c:pt idx="221">
                  <c:v>5.3751976745903622</c:v>
                </c:pt>
                <c:pt idx="222">
                  <c:v>12.934394043051597</c:v>
                </c:pt>
                <c:pt idx="223">
                  <c:v>12.934394043051597</c:v>
                </c:pt>
                <c:pt idx="224">
                  <c:v>12.934394043051597</c:v>
                </c:pt>
                <c:pt idx="225">
                  <c:v>12.068965551801893</c:v>
                </c:pt>
                <c:pt idx="226">
                  <c:v>12.068965551801893</c:v>
                </c:pt>
                <c:pt idx="227">
                  <c:v>12.068965551801893</c:v>
                </c:pt>
                <c:pt idx="228">
                  <c:v>18.918918933073002</c:v>
                </c:pt>
                <c:pt idx="229">
                  <c:v>18.918918933073002</c:v>
                </c:pt>
                <c:pt idx="230">
                  <c:v>18.918918933073002</c:v>
                </c:pt>
                <c:pt idx="231">
                  <c:v>17.647058832370941</c:v>
                </c:pt>
                <c:pt idx="232">
                  <c:v>17.647058832370941</c:v>
                </c:pt>
                <c:pt idx="233">
                  <c:v>17.647058832370941</c:v>
                </c:pt>
                <c:pt idx="234">
                  <c:v>15.07936511203738</c:v>
                </c:pt>
                <c:pt idx="235">
                  <c:v>15.07936511203738</c:v>
                </c:pt>
                <c:pt idx="236">
                  <c:v>15.07936511203738</c:v>
                </c:pt>
                <c:pt idx="237">
                  <c:v>19.230769230769219</c:v>
                </c:pt>
                <c:pt idx="238">
                  <c:v>19.230769230769219</c:v>
                </c:pt>
                <c:pt idx="239">
                  <c:v>19.230769230769219</c:v>
                </c:pt>
                <c:pt idx="240">
                  <c:v>14.717920318246003</c:v>
                </c:pt>
                <c:pt idx="241">
                  <c:v>14.717920318246003</c:v>
                </c:pt>
                <c:pt idx="242">
                  <c:v>14.717920318246003</c:v>
                </c:pt>
                <c:pt idx="243">
                  <c:v>11.599981648817263</c:v>
                </c:pt>
                <c:pt idx="244">
                  <c:v>11.599981648817263</c:v>
                </c:pt>
                <c:pt idx="245">
                  <c:v>11.599981648817263</c:v>
                </c:pt>
                <c:pt idx="246">
                  <c:v>11.513059613009325</c:v>
                </c:pt>
                <c:pt idx="247">
                  <c:v>11.513059613009325</c:v>
                </c:pt>
                <c:pt idx="248">
                  <c:v>11.513059613009325</c:v>
                </c:pt>
                <c:pt idx="249">
                  <c:v>8.9757520901794834</c:v>
                </c:pt>
                <c:pt idx="250">
                  <c:v>8.9757520901794834</c:v>
                </c:pt>
                <c:pt idx="251">
                  <c:v>8.9757520901794834</c:v>
                </c:pt>
                <c:pt idx="252">
                  <c:v>18.114406776970835</c:v>
                </c:pt>
                <c:pt idx="253">
                  <c:v>18.114406776970835</c:v>
                </c:pt>
                <c:pt idx="254">
                  <c:v>18.114406776970835</c:v>
                </c:pt>
                <c:pt idx="255">
                  <c:v>8.726899393944759</c:v>
                </c:pt>
                <c:pt idx="256">
                  <c:v>8.726899393944759</c:v>
                </c:pt>
                <c:pt idx="257">
                  <c:v>8.726899393944759</c:v>
                </c:pt>
                <c:pt idx="258">
                  <c:v>4.3650793820891991</c:v>
                </c:pt>
                <c:pt idx="259">
                  <c:v>4.3650793820891991</c:v>
                </c:pt>
                <c:pt idx="260">
                  <c:v>4.3650793820891991</c:v>
                </c:pt>
                <c:pt idx="261">
                  <c:v>4.4634378094670559</c:v>
                </c:pt>
                <c:pt idx="262">
                  <c:v>4.4634378094670559</c:v>
                </c:pt>
                <c:pt idx="263">
                  <c:v>4.4634378094670559</c:v>
                </c:pt>
                <c:pt idx="264">
                  <c:v>0.62780269065021888</c:v>
                </c:pt>
                <c:pt idx="265">
                  <c:v>0.62780269065021888</c:v>
                </c:pt>
                <c:pt idx="266">
                  <c:v>0.62780269065021888</c:v>
                </c:pt>
                <c:pt idx="267">
                  <c:v>6.1378659006482064</c:v>
                </c:pt>
                <c:pt idx="268">
                  <c:v>6.1378659006482064</c:v>
                </c:pt>
                <c:pt idx="269">
                  <c:v>6.1378659006482064</c:v>
                </c:pt>
                <c:pt idx="270">
                  <c:v>8.8267806040504322</c:v>
                </c:pt>
                <c:pt idx="271">
                  <c:v>8.8267806040504322</c:v>
                </c:pt>
                <c:pt idx="272">
                  <c:v>8.8267806040504322</c:v>
                </c:pt>
                <c:pt idx="273">
                  <c:v>5.2367385093596139</c:v>
                </c:pt>
                <c:pt idx="274">
                  <c:v>5.2367385093596139</c:v>
                </c:pt>
                <c:pt idx="275">
                  <c:v>5.2367385093596139</c:v>
                </c:pt>
                <c:pt idx="276">
                  <c:v>-2.1971075388389525</c:v>
                </c:pt>
                <c:pt idx="277">
                  <c:v>-2.1971075388389525</c:v>
                </c:pt>
                <c:pt idx="278">
                  <c:v>-2.1971075388389525</c:v>
                </c:pt>
                <c:pt idx="279">
                  <c:v>5.6701030866472681</c:v>
                </c:pt>
                <c:pt idx="280">
                  <c:v>5.6701030866472681</c:v>
                </c:pt>
                <c:pt idx="281">
                  <c:v>5.6701030866472681</c:v>
                </c:pt>
                <c:pt idx="282">
                  <c:v>3.9473684088782166</c:v>
                </c:pt>
                <c:pt idx="283">
                  <c:v>3.9473684088782166</c:v>
                </c:pt>
                <c:pt idx="284">
                  <c:v>3.9473684088782166</c:v>
                </c:pt>
                <c:pt idx="285">
                  <c:v>-2.0020019912030387</c:v>
                </c:pt>
                <c:pt idx="286">
                  <c:v>-2.0020019912030387</c:v>
                </c:pt>
                <c:pt idx="287">
                  <c:v>-2.0020019912030387</c:v>
                </c:pt>
                <c:pt idx="288">
                  <c:v>3.062302025408163</c:v>
                </c:pt>
                <c:pt idx="289">
                  <c:v>3.062302025408163</c:v>
                </c:pt>
                <c:pt idx="290">
                  <c:v>3.062302025408163</c:v>
                </c:pt>
                <c:pt idx="291">
                  <c:v>-0.97560975083115364</c:v>
                </c:pt>
                <c:pt idx="292">
                  <c:v>-0.97560975083115364</c:v>
                </c:pt>
                <c:pt idx="293">
                  <c:v>-0.97560975083115364</c:v>
                </c:pt>
                <c:pt idx="294">
                  <c:v>1.0710808261500946</c:v>
                </c:pt>
                <c:pt idx="295">
                  <c:v>1.0710808261500946</c:v>
                </c:pt>
                <c:pt idx="296">
                  <c:v>1.0710808261500946</c:v>
                </c:pt>
                <c:pt idx="297">
                  <c:v>3.3707865179583254</c:v>
                </c:pt>
                <c:pt idx="298">
                  <c:v>3.3707865179583254</c:v>
                </c:pt>
                <c:pt idx="299">
                  <c:v>3.3707865179583254</c:v>
                </c:pt>
                <c:pt idx="300">
                  <c:v>-0.6147541097250937</c:v>
                </c:pt>
                <c:pt idx="301">
                  <c:v>-0.6147541097250937</c:v>
                </c:pt>
                <c:pt idx="302">
                  <c:v>-0.6147541097250937</c:v>
                </c:pt>
                <c:pt idx="303">
                  <c:v>-2.8571428510482724</c:v>
                </c:pt>
                <c:pt idx="304">
                  <c:v>-2.8571428510482724</c:v>
                </c:pt>
                <c:pt idx="305">
                  <c:v>-2.8571428510482724</c:v>
                </c:pt>
                <c:pt idx="306">
                  <c:v>1.7341040552184328</c:v>
                </c:pt>
                <c:pt idx="307">
                  <c:v>1.7341040552184328</c:v>
                </c:pt>
                <c:pt idx="308">
                  <c:v>1.7341040552184328</c:v>
                </c:pt>
                <c:pt idx="309">
                  <c:v>2.3715414984058736</c:v>
                </c:pt>
                <c:pt idx="310">
                  <c:v>2.3715414984058736</c:v>
                </c:pt>
                <c:pt idx="311">
                  <c:v>2.3715414984058736</c:v>
                </c:pt>
                <c:pt idx="312">
                  <c:v>11.443298971117589</c:v>
                </c:pt>
                <c:pt idx="313">
                  <c:v>11.443298971117589</c:v>
                </c:pt>
                <c:pt idx="314">
                  <c:v>11.443298971117589</c:v>
                </c:pt>
                <c:pt idx="315">
                  <c:v>3.0425963565057277</c:v>
                </c:pt>
                <c:pt idx="316">
                  <c:v>3.0425963565057277</c:v>
                </c:pt>
                <c:pt idx="317">
                  <c:v>3.0425963565057277</c:v>
                </c:pt>
                <c:pt idx="318">
                  <c:v>0.18939392010782721</c:v>
                </c:pt>
                <c:pt idx="319">
                  <c:v>0.18939392010782721</c:v>
                </c:pt>
                <c:pt idx="320">
                  <c:v>0.18939392010782721</c:v>
                </c:pt>
                <c:pt idx="321">
                  <c:v>2.7992277931760805</c:v>
                </c:pt>
                <c:pt idx="322">
                  <c:v>2.7992277931760805</c:v>
                </c:pt>
                <c:pt idx="323">
                  <c:v>2.7992277931760805</c:v>
                </c:pt>
                <c:pt idx="324">
                  <c:v>-3.3302497638536508</c:v>
                </c:pt>
                <c:pt idx="325">
                  <c:v>-3.3302497638536508</c:v>
                </c:pt>
                <c:pt idx="326">
                  <c:v>-3.3302497638536508</c:v>
                </c:pt>
                <c:pt idx="327">
                  <c:v>8.8582677143913813</c:v>
                </c:pt>
                <c:pt idx="328">
                  <c:v>8.8582677143913813</c:v>
                </c:pt>
                <c:pt idx="329">
                  <c:v>8.8582677143913813</c:v>
                </c:pt>
                <c:pt idx="330">
                  <c:v>7.3724007571752388</c:v>
                </c:pt>
                <c:pt idx="331">
                  <c:v>7.3724007571752388</c:v>
                </c:pt>
                <c:pt idx="332">
                  <c:v>7.3724007571752388</c:v>
                </c:pt>
                <c:pt idx="333">
                  <c:v>6.8544600973963146</c:v>
                </c:pt>
                <c:pt idx="334">
                  <c:v>6.8544600973963146</c:v>
                </c:pt>
                <c:pt idx="335">
                  <c:v>6.8544600973963146</c:v>
                </c:pt>
                <c:pt idx="336">
                  <c:v>6.7942583725008037</c:v>
                </c:pt>
                <c:pt idx="337">
                  <c:v>6.7942583725008037</c:v>
                </c:pt>
                <c:pt idx="338">
                  <c:v>6.7942583725008037</c:v>
                </c:pt>
                <c:pt idx="339">
                  <c:v>4.6112115606110606</c:v>
                </c:pt>
                <c:pt idx="340">
                  <c:v>4.6112115606110606</c:v>
                </c:pt>
                <c:pt idx="341">
                  <c:v>4.6112115606110606</c:v>
                </c:pt>
                <c:pt idx="342">
                  <c:v>6.866197183993382</c:v>
                </c:pt>
                <c:pt idx="343">
                  <c:v>6.866197183993382</c:v>
                </c:pt>
                <c:pt idx="344">
                  <c:v>6.866197183993382</c:v>
                </c:pt>
                <c:pt idx="345">
                  <c:v>2.5483303987751866</c:v>
                </c:pt>
                <c:pt idx="346">
                  <c:v>2.5483303987751866</c:v>
                </c:pt>
                <c:pt idx="347">
                  <c:v>2.5483303987751866</c:v>
                </c:pt>
                <c:pt idx="348">
                  <c:v>0.71684586986915588</c:v>
                </c:pt>
                <c:pt idx="349">
                  <c:v>0.71684586986915588</c:v>
                </c:pt>
                <c:pt idx="350">
                  <c:v>0.71684586986915588</c:v>
                </c:pt>
                <c:pt idx="351">
                  <c:v>2.3336214469831766</c:v>
                </c:pt>
                <c:pt idx="352">
                  <c:v>2.3336214469831766</c:v>
                </c:pt>
                <c:pt idx="353">
                  <c:v>2.3336214469831766</c:v>
                </c:pt>
                <c:pt idx="354">
                  <c:v>2.8006589911192004</c:v>
                </c:pt>
                <c:pt idx="355">
                  <c:v>2.8006589911192004</c:v>
                </c:pt>
                <c:pt idx="356">
                  <c:v>2.8006589911192004</c:v>
                </c:pt>
                <c:pt idx="357">
                  <c:v>6.9408740520994412</c:v>
                </c:pt>
                <c:pt idx="358">
                  <c:v>6.9408740520994412</c:v>
                </c:pt>
                <c:pt idx="359">
                  <c:v>6.9408740520994412</c:v>
                </c:pt>
                <c:pt idx="360">
                  <c:v>10.498220643425636</c:v>
                </c:pt>
                <c:pt idx="361">
                  <c:v>10.498220643425636</c:v>
                </c:pt>
                <c:pt idx="362">
                  <c:v>10.498220643425636</c:v>
                </c:pt>
                <c:pt idx="363">
                  <c:v>4.3918918918232368</c:v>
                </c:pt>
                <c:pt idx="364">
                  <c:v>4.3918918918232368</c:v>
                </c:pt>
                <c:pt idx="365">
                  <c:v>4.3918918918232368</c:v>
                </c:pt>
                <c:pt idx="366">
                  <c:v>-0.32051282644395562</c:v>
                </c:pt>
                <c:pt idx="367">
                  <c:v>-0.32051282644395562</c:v>
                </c:pt>
                <c:pt idx="368">
                  <c:v>-0.32051282644395562</c:v>
                </c:pt>
                <c:pt idx="369">
                  <c:v>-0.48076923966591939</c:v>
                </c:pt>
                <c:pt idx="370">
                  <c:v>-0.48076923966591939</c:v>
                </c:pt>
                <c:pt idx="371">
                  <c:v>-0.48076923966591939</c:v>
                </c:pt>
                <c:pt idx="372">
                  <c:v>4.8309178867475531</c:v>
                </c:pt>
                <c:pt idx="373">
                  <c:v>4.8309178867475531</c:v>
                </c:pt>
                <c:pt idx="374">
                  <c:v>4.8309178867475531</c:v>
                </c:pt>
                <c:pt idx="375">
                  <c:v>2.6699029133299774</c:v>
                </c:pt>
                <c:pt idx="376">
                  <c:v>2.6699029133299774</c:v>
                </c:pt>
                <c:pt idx="377">
                  <c:v>2.6699029133299774</c:v>
                </c:pt>
                <c:pt idx="378">
                  <c:v>4.9035369815026133</c:v>
                </c:pt>
                <c:pt idx="379">
                  <c:v>4.9035369815026133</c:v>
                </c:pt>
                <c:pt idx="380">
                  <c:v>4.9035369815026133</c:v>
                </c:pt>
                <c:pt idx="381">
                  <c:v>5.8776167499423124</c:v>
                </c:pt>
                <c:pt idx="382">
                  <c:v>5.8776167499423124</c:v>
                </c:pt>
                <c:pt idx="383">
                  <c:v>5.8776167499423124</c:v>
                </c:pt>
                <c:pt idx="384">
                  <c:v>-0.87380953255470628</c:v>
                </c:pt>
                <c:pt idx="385">
                  <c:v>3.1490015296130269</c:v>
                </c:pt>
                <c:pt idx="386">
                  <c:v>7.1718125917807605</c:v>
                </c:pt>
                <c:pt idx="387">
                  <c:v>11.546256879356271</c:v>
                </c:pt>
                <c:pt idx="388">
                  <c:v>14.615366412278849</c:v>
                </c:pt>
                <c:pt idx="389">
                  <c:v>19.166115041173423</c:v>
                </c:pt>
                <c:pt idx="390">
                  <c:v>16.187509582469563</c:v>
                </c:pt>
                <c:pt idx="391">
                  <c:v>16.496245204916146</c:v>
                </c:pt>
                <c:pt idx="392">
                  <c:v>18.966130258225597</c:v>
                </c:pt>
                <c:pt idx="393">
                  <c:v>16.938022807552279</c:v>
                </c:pt>
                <c:pt idx="394">
                  <c:v>17.857186313287997</c:v>
                </c:pt>
                <c:pt idx="395">
                  <c:v>22.146615964035291</c:v>
                </c:pt>
                <c:pt idx="396">
                  <c:v>20.499479715270262</c:v>
                </c:pt>
                <c:pt idx="397">
                  <c:v>7.8000000048722233</c:v>
                </c:pt>
                <c:pt idx="398">
                  <c:v>9.8171318581526954</c:v>
                </c:pt>
                <c:pt idx="399">
                  <c:v>14.705882366437114</c:v>
                </c:pt>
                <c:pt idx="400">
                  <c:v>11.726685145784396</c:v>
                </c:pt>
                <c:pt idx="401">
                  <c:v>9.1474245097651607</c:v>
                </c:pt>
                <c:pt idx="402">
                  <c:v>12.754650126804082</c:v>
                </c:pt>
                <c:pt idx="403">
                  <c:v>15.636042400995645</c:v>
                </c:pt>
                <c:pt idx="404">
                  <c:v>12.889273369336504</c:v>
                </c:pt>
                <c:pt idx="405">
                  <c:v>18.602620096859397</c:v>
                </c:pt>
                <c:pt idx="406">
                  <c:v>16.117850957564297</c:v>
                </c:pt>
                <c:pt idx="407">
                  <c:v>15.468227432488163</c:v>
                </c:pt>
                <c:pt idx="408">
                  <c:v>23.229706384317055</c:v>
                </c:pt>
                <c:pt idx="409">
                  <c:v>30.619235699894386</c:v>
                </c:pt>
                <c:pt idx="410">
                  <c:v>27.930938111770274</c:v>
                </c:pt>
                <c:pt idx="411">
                  <c:v>28.749068502411181</c:v>
                </c:pt>
                <c:pt idx="412">
                  <c:v>30.783683961964314</c:v>
                </c:pt>
                <c:pt idx="413">
                  <c:v>35.0220177024786</c:v>
                </c:pt>
                <c:pt idx="414">
                  <c:v>33.482177688970225</c:v>
                </c:pt>
                <c:pt idx="415">
                  <c:v>29.788257405906009</c:v>
                </c:pt>
                <c:pt idx="416">
                  <c:v>28.138991566675532</c:v>
                </c:pt>
                <c:pt idx="417">
                  <c:v>25.435467345198614</c:v>
                </c:pt>
                <c:pt idx="418">
                  <c:v>26.590977773387653</c:v>
                </c:pt>
                <c:pt idx="419">
                  <c:v>25.785221694383853</c:v>
                </c:pt>
                <c:pt idx="420">
                  <c:v>17.972303370146051</c:v>
                </c:pt>
                <c:pt idx="421">
                  <c:v>19.013335876795143</c:v>
                </c:pt>
                <c:pt idx="422">
                  <c:v>18.588853659450951</c:v>
                </c:pt>
                <c:pt idx="423">
                  <c:v>18.228641051168147</c:v>
                </c:pt>
                <c:pt idx="424">
                  <c:v>17.511783891245731</c:v>
                </c:pt>
                <c:pt idx="425">
                  <c:v>16.568684528755931</c:v>
                </c:pt>
                <c:pt idx="426">
                  <c:v>15.960473666810019</c:v>
                </c:pt>
                <c:pt idx="427">
                  <c:v>16.084914541741089</c:v>
                </c:pt>
                <c:pt idx="428">
                  <c:v>18.031933571927599</c:v>
                </c:pt>
                <c:pt idx="429">
                  <c:v>15.25037205178285</c:v>
                </c:pt>
                <c:pt idx="430">
                  <c:v>15.093850345110473</c:v>
                </c:pt>
                <c:pt idx="431">
                  <c:v>14.166397103793225</c:v>
                </c:pt>
                <c:pt idx="432">
                  <c:v>16.384022193476039</c:v>
                </c:pt>
                <c:pt idx="433">
                  <c:v>14.75192433541738</c:v>
                </c:pt>
                <c:pt idx="434">
                  <c:v>15.363382137990317</c:v>
                </c:pt>
                <c:pt idx="435">
                  <c:v>13.111668417843578</c:v>
                </c:pt>
                <c:pt idx="436">
                  <c:v>14.506761594890078</c:v>
                </c:pt>
                <c:pt idx="437">
                  <c:v>11.542658117244322</c:v>
                </c:pt>
                <c:pt idx="438">
                  <c:v>11.544851467963133</c:v>
                </c:pt>
                <c:pt idx="439">
                  <c:v>13.011409943986607</c:v>
                </c:pt>
                <c:pt idx="440">
                  <c:v>14.706312251133991</c:v>
                </c:pt>
                <c:pt idx="441">
                  <c:v>12.668143677291487</c:v>
                </c:pt>
                <c:pt idx="442">
                  <c:v>15.0493633532052</c:v>
                </c:pt>
                <c:pt idx="443">
                  <c:v>15.348703069028669</c:v>
                </c:pt>
                <c:pt idx="444">
                  <c:v>15.833285678425185</c:v>
                </c:pt>
                <c:pt idx="445">
                  <c:v>15.765783668805286</c:v>
                </c:pt>
                <c:pt idx="446">
                  <c:v>15.793767246767748</c:v>
                </c:pt>
                <c:pt idx="447">
                  <c:v>16.669711728179035</c:v>
                </c:pt>
                <c:pt idx="448">
                  <c:v>16.731633490488221</c:v>
                </c:pt>
                <c:pt idx="449">
                  <c:v>17.802082515799768</c:v>
                </c:pt>
                <c:pt idx="450">
                  <c:v>15.576688582601191</c:v>
                </c:pt>
                <c:pt idx="451">
                  <c:v>15.15742012196376</c:v>
                </c:pt>
                <c:pt idx="452">
                  <c:v>12.581184173430598</c:v>
                </c:pt>
                <c:pt idx="453">
                  <c:v>13.009682367506429</c:v>
                </c:pt>
                <c:pt idx="454">
                  <c:v>12.861070888695894</c:v>
                </c:pt>
                <c:pt idx="455">
                  <c:v>9.4191109881391828</c:v>
                </c:pt>
                <c:pt idx="456">
                  <c:v>9.2258773570494856</c:v>
                </c:pt>
                <c:pt idx="457">
                  <c:v>10.64312979984547</c:v>
                </c:pt>
                <c:pt idx="458">
                  <c:v>6.7830172925816372</c:v>
                </c:pt>
                <c:pt idx="459">
                  <c:v>2.7637990022037111</c:v>
                </c:pt>
                <c:pt idx="460">
                  <c:v>4.9549158796624813</c:v>
                </c:pt>
                <c:pt idx="461">
                  <c:v>-0.24111826144377191</c:v>
                </c:pt>
                <c:pt idx="462">
                  <c:v>-1.4843177290697336</c:v>
                </c:pt>
                <c:pt idx="463">
                  <c:v>-3.8406639517688683</c:v>
                </c:pt>
                <c:pt idx="464">
                  <c:v>-6.9386559382680888</c:v>
                </c:pt>
                <c:pt idx="465">
                  <c:v>-4.090221601764128</c:v>
                </c:pt>
                <c:pt idx="466">
                  <c:v>-8.2699780498844895</c:v>
                </c:pt>
                <c:pt idx="467">
                  <c:v>-9.9969860180239554</c:v>
                </c:pt>
                <c:pt idx="468">
                  <c:v>-10.046879362349481</c:v>
                </c:pt>
                <c:pt idx="469">
                  <c:v>-12.009392781850888</c:v>
                </c:pt>
                <c:pt idx="470">
                  <c:v>-8.793543941794832</c:v>
                </c:pt>
                <c:pt idx="471">
                  <c:v>-8.8664923963043734</c:v>
                </c:pt>
                <c:pt idx="472">
                  <c:v>-10.259488192005858</c:v>
                </c:pt>
                <c:pt idx="473">
                  <c:v>-6.7153319371641667</c:v>
                </c:pt>
                <c:pt idx="474">
                  <c:v>-4.712412476773908</c:v>
                </c:pt>
                <c:pt idx="475">
                  <c:v>-3.7198816644994115</c:v>
                </c:pt>
                <c:pt idx="476">
                  <c:v>-0.52395493125985082</c:v>
                </c:pt>
                <c:pt idx="477">
                  <c:v>-0.69135240836803147</c:v>
                </c:pt>
                <c:pt idx="478">
                  <c:v>3.360892671930618</c:v>
                </c:pt>
                <c:pt idx="479">
                  <c:v>5.780590811942707</c:v>
                </c:pt>
                <c:pt idx="480">
                  <c:v>3.6059941858976257</c:v>
                </c:pt>
                <c:pt idx="481">
                  <c:v>4.570546758006051</c:v>
                </c:pt>
                <c:pt idx="482">
                  <c:v>2.5213045141310784</c:v>
                </c:pt>
                <c:pt idx="483">
                  <c:v>4.8724958146533268</c:v>
                </c:pt>
                <c:pt idx="484">
                  <c:v>1.7428947508922661</c:v>
                </c:pt>
                <c:pt idx="485">
                  <c:v>1.6660159714829377</c:v>
                </c:pt>
                <c:pt idx="486">
                  <c:v>1.741026520357682</c:v>
                </c:pt>
                <c:pt idx="487">
                  <c:v>0.87980293177310709</c:v>
                </c:pt>
                <c:pt idx="488">
                  <c:v>1.540938729538516</c:v>
                </c:pt>
                <c:pt idx="489">
                  <c:v>0.62878510351678651</c:v>
                </c:pt>
                <c:pt idx="490">
                  <c:v>-1.9929828084327397</c:v>
                </c:pt>
                <c:pt idx="491">
                  <c:v>-2.4648676616701528</c:v>
                </c:pt>
                <c:pt idx="492">
                  <c:v>0.59937560479807861</c:v>
                </c:pt>
                <c:pt idx="493">
                  <c:v>-0.48056883590188032</c:v>
                </c:pt>
                <c:pt idx="494">
                  <c:v>-2.1137060904816383</c:v>
                </c:pt>
                <c:pt idx="495">
                  <c:v>-2.4882064972869178</c:v>
                </c:pt>
                <c:pt idx="496">
                  <c:v>-2.3651647930454276</c:v>
                </c:pt>
                <c:pt idx="497">
                  <c:v>-2.2643446243502026</c:v>
                </c:pt>
                <c:pt idx="498">
                  <c:v>-1.4876934801152593</c:v>
                </c:pt>
                <c:pt idx="499">
                  <c:v>-0.97699905210559723</c:v>
                </c:pt>
                <c:pt idx="500">
                  <c:v>-1.350881353059451</c:v>
                </c:pt>
                <c:pt idx="501">
                  <c:v>-3.4597094874774572</c:v>
                </c:pt>
                <c:pt idx="502">
                  <c:v>-2.5115229363920752</c:v>
                </c:pt>
                <c:pt idx="503">
                  <c:v>-2.9544077438722778</c:v>
                </c:pt>
                <c:pt idx="504">
                  <c:v>-3.0970441476391777</c:v>
                </c:pt>
                <c:pt idx="505">
                  <c:v>-3.2004418896462941</c:v>
                </c:pt>
                <c:pt idx="506">
                  <c:v>-0.60273835642524654</c:v>
                </c:pt>
                <c:pt idx="507">
                  <c:v>-3.6308309472305185</c:v>
                </c:pt>
                <c:pt idx="508">
                  <c:v>-2.6010952283378179</c:v>
                </c:pt>
                <c:pt idx="509">
                  <c:v>-2.1704383514590675</c:v>
                </c:pt>
                <c:pt idx="510">
                  <c:v>-4.4506499524044827</c:v>
                </c:pt>
                <c:pt idx="511">
                  <c:v>-4.3642520610096547</c:v>
                </c:pt>
                <c:pt idx="512">
                  <c:v>-4.6432004292478899</c:v>
                </c:pt>
                <c:pt idx="513">
                  <c:v>-3.4893416213386312</c:v>
                </c:pt>
                <c:pt idx="514">
                  <c:v>-3.9310013310212604</c:v>
                </c:pt>
                <c:pt idx="515">
                  <c:v>-2.9735289669118385</c:v>
                </c:pt>
                <c:pt idx="516">
                  <c:v>-2.4926493611507614</c:v>
                </c:pt>
                <c:pt idx="517">
                  <c:v>-1.39995493333345</c:v>
                </c:pt>
                <c:pt idx="518">
                  <c:v>-3.2331449052979679</c:v>
                </c:pt>
                <c:pt idx="519">
                  <c:v>-1.3781853358583449</c:v>
                </c:pt>
                <c:pt idx="520">
                  <c:v>-0.86743552321122441</c:v>
                </c:pt>
                <c:pt idx="521">
                  <c:v>-0.96848019781711359</c:v>
                </c:pt>
                <c:pt idx="522">
                  <c:v>0.72966903801314242</c:v>
                </c:pt>
                <c:pt idx="523">
                  <c:v>2.4039935315684526</c:v>
                </c:pt>
                <c:pt idx="524">
                  <c:v>1.5529408256504482</c:v>
                </c:pt>
                <c:pt idx="525">
                  <c:v>2.2442441627049412</c:v>
                </c:pt>
                <c:pt idx="526">
                  <c:v>4.4357869956970237</c:v>
                </c:pt>
                <c:pt idx="527">
                  <c:v>3.9604154931926678</c:v>
                </c:pt>
                <c:pt idx="528">
                  <c:v>3.6001292989832603</c:v>
                </c:pt>
                <c:pt idx="529">
                  <c:v>4.0395097494657186</c:v>
                </c:pt>
                <c:pt idx="530">
                  <c:v>4.361944351060262</c:v>
                </c:pt>
                <c:pt idx="531">
                  <c:v>5.0130498552679859</c:v>
                </c:pt>
                <c:pt idx="532">
                  <c:v>5.0407157976811883</c:v>
                </c:pt>
                <c:pt idx="533">
                  <c:v>4.9765146339717292</c:v>
                </c:pt>
                <c:pt idx="534">
                  <c:v>5.2484836839152598</c:v>
                </c:pt>
                <c:pt idx="535">
                  <c:v>4.4640756601207521</c:v>
                </c:pt>
                <c:pt idx="536">
                  <c:v>5.5022714113982643</c:v>
                </c:pt>
                <c:pt idx="537">
                  <c:v>5.9668627156428942</c:v>
                </c:pt>
                <c:pt idx="538">
                  <c:v>3.6573650480636792</c:v>
                </c:pt>
                <c:pt idx="539">
                  <c:v>4.4483464034534386</c:v>
                </c:pt>
                <c:pt idx="540">
                  <c:v>6.2581637874939826</c:v>
                </c:pt>
                <c:pt idx="541">
                  <c:v>6.0285182070881138</c:v>
                </c:pt>
                <c:pt idx="542">
                  <c:v>10.376276202175445</c:v>
                </c:pt>
                <c:pt idx="543">
                  <c:v>3.4213071727465891</c:v>
                </c:pt>
                <c:pt idx="544">
                  <c:v>3.038362596406873</c:v>
                </c:pt>
                <c:pt idx="545">
                  <c:v>2.6069389741112858</c:v>
                </c:pt>
                <c:pt idx="546">
                  <c:v>2.8777775318572725</c:v>
                </c:pt>
                <c:pt idx="547">
                  <c:v>2.2046498587947143</c:v>
                </c:pt>
                <c:pt idx="548">
                  <c:v>2.5504529242822791</c:v>
                </c:pt>
                <c:pt idx="549">
                  <c:v>1.9583315532050554</c:v>
                </c:pt>
                <c:pt idx="550">
                  <c:v>3.8556255438898881</c:v>
                </c:pt>
                <c:pt idx="551">
                  <c:v>3.0399809883027409</c:v>
                </c:pt>
                <c:pt idx="552">
                  <c:v>1.3593335413712313</c:v>
                </c:pt>
                <c:pt idx="553">
                  <c:v>1.5485878893150198</c:v>
                </c:pt>
                <c:pt idx="554">
                  <c:v>-2.5389326940558803</c:v>
                </c:pt>
                <c:pt idx="555">
                  <c:v>1.8029456823243795</c:v>
                </c:pt>
                <c:pt idx="556">
                  <c:v>1.900086600846262</c:v>
                </c:pt>
                <c:pt idx="557">
                  <c:v>2.4183336332914109</c:v>
                </c:pt>
                <c:pt idx="558">
                  <c:v>2.3324956449643044</c:v>
                </c:pt>
                <c:pt idx="559">
                  <c:v>1.6723728611048272</c:v>
                </c:pt>
                <c:pt idx="560">
                  <c:v>1.6543699005361912</c:v>
                </c:pt>
                <c:pt idx="561">
                  <c:v>1.4319622632328015</c:v>
                </c:pt>
                <c:pt idx="562">
                  <c:v>1.7166146002806855</c:v>
                </c:pt>
                <c:pt idx="563">
                  <c:v>1.1000541007742977</c:v>
                </c:pt>
                <c:pt idx="564">
                  <c:v>1.1448613359514277</c:v>
                </c:pt>
                <c:pt idx="565">
                  <c:v>1.0295096764537575</c:v>
                </c:pt>
                <c:pt idx="566">
                  <c:v>0.47551903987233213</c:v>
                </c:pt>
                <c:pt idx="567">
                  <c:v>3.4042582853250134</c:v>
                </c:pt>
                <c:pt idx="568">
                  <c:v>2.7590892469198232</c:v>
                </c:pt>
                <c:pt idx="569">
                  <c:v>2.4240667498199913</c:v>
                </c:pt>
                <c:pt idx="570">
                  <c:v>3.7051542673999136</c:v>
                </c:pt>
                <c:pt idx="571">
                  <c:v>4.5098176841295476</c:v>
                </c:pt>
                <c:pt idx="572">
                  <c:v>2.8444308857477751</c:v>
                </c:pt>
                <c:pt idx="573">
                  <c:v>3.8866489099151309</c:v>
                </c:pt>
                <c:pt idx="574">
                  <c:v>3.9034801158039762</c:v>
                </c:pt>
                <c:pt idx="575">
                  <c:v>5.0865995934139674</c:v>
                </c:pt>
                <c:pt idx="576">
                  <c:v>6.1676763201520091</c:v>
                </c:pt>
                <c:pt idx="577">
                  <c:v>7.331216738664974</c:v>
                </c:pt>
                <c:pt idx="578">
                  <c:v>5.6716863801065962</c:v>
                </c:pt>
                <c:pt idx="579">
                  <c:v>5.1991687519129988</c:v>
                </c:pt>
                <c:pt idx="580">
                  <c:v>4.610839779220818</c:v>
                </c:pt>
                <c:pt idx="581">
                  <c:v>4.4192080941634302</c:v>
                </c:pt>
                <c:pt idx="582">
                  <c:v>2.8982683107268592</c:v>
                </c:pt>
                <c:pt idx="583">
                  <c:v>3.4249508057732694</c:v>
                </c:pt>
                <c:pt idx="584">
                  <c:v>4.7841147505805024</c:v>
                </c:pt>
                <c:pt idx="585">
                  <c:v>4.4278208202189351</c:v>
                </c:pt>
                <c:pt idx="586">
                  <c:v>2.1926643594868924</c:v>
                </c:pt>
                <c:pt idx="587">
                  <c:v>2.1176040260764086</c:v>
                </c:pt>
                <c:pt idx="588">
                  <c:v>2.1430456072277613</c:v>
                </c:pt>
                <c:pt idx="589">
                  <c:v>0.31645592208378004</c:v>
                </c:pt>
                <c:pt idx="590">
                  <c:v>3.3781417512537395</c:v>
                </c:pt>
                <c:pt idx="591">
                  <c:v>1.7416538610499628</c:v>
                </c:pt>
                <c:pt idx="592">
                  <c:v>2.8123509426713471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9A6-4F7B-8D77-606D2CBD15A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Northern Ireland</c:v>
                </c:pt>
              </c:strCache>
            </c:strRef>
          </c:tx>
          <c:spPr>
            <a:ln w="2540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Sheet1!$A$2:$A$615</c:f>
              <c:numCache>
                <c:formatCode>mmm\-yy</c:formatCode>
                <c:ptCount val="614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</c:numCache>
            </c:numRef>
          </c:cat>
          <c:val>
            <c:numRef>
              <c:f>Sheet1!$F$2:$F$615</c:f>
              <c:numCache>
                <c:formatCode>0.00</c:formatCode>
                <c:ptCount val="614"/>
                <c:pt idx="0">
                  <c:v>4.324324324</c:v>
                </c:pt>
                <c:pt idx="1">
                  <c:v>8.5714285791872271</c:v>
                </c:pt>
                <c:pt idx="2">
                  <c:v>8.5714285791872271</c:v>
                </c:pt>
                <c:pt idx="3">
                  <c:v>1.621621638561425</c:v>
                </c:pt>
                <c:pt idx="4">
                  <c:v>1.621621638561425</c:v>
                </c:pt>
                <c:pt idx="5">
                  <c:v>1.621621638561425</c:v>
                </c:pt>
                <c:pt idx="6">
                  <c:v>13.372093004622373</c:v>
                </c:pt>
                <c:pt idx="7">
                  <c:v>13.372093004622373</c:v>
                </c:pt>
                <c:pt idx="8">
                  <c:v>13.372093004622373</c:v>
                </c:pt>
                <c:pt idx="9">
                  <c:v>7.386363650477783</c:v>
                </c:pt>
                <c:pt idx="10">
                  <c:v>7.386363650477783</c:v>
                </c:pt>
                <c:pt idx="11">
                  <c:v>7.386363650477783</c:v>
                </c:pt>
                <c:pt idx="12">
                  <c:v>7.3684210370981704</c:v>
                </c:pt>
                <c:pt idx="13">
                  <c:v>7.3684210370981704</c:v>
                </c:pt>
                <c:pt idx="14">
                  <c:v>7.3684210370981704</c:v>
                </c:pt>
                <c:pt idx="15">
                  <c:v>8.5106382758217602</c:v>
                </c:pt>
                <c:pt idx="16">
                  <c:v>8.5106382758217602</c:v>
                </c:pt>
                <c:pt idx="17">
                  <c:v>8.5106382758217602</c:v>
                </c:pt>
                <c:pt idx="18">
                  <c:v>9.2307692543894699</c:v>
                </c:pt>
                <c:pt idx="19">
                  <c:v>9.2307692543894699</c:v>
                </c:pt>
                <c:pt idx="20">
                  <c:v>9.2307692543894699</c:v>
                </c:pt>
                <c:pt idx="21">
                  <c:v>3.7037037083599409</c:v>
                </c:pt>
                <c:pt idx="22">
                  <c:v>3.7037037083599409</c:v>
                </c:pt>
                <c:pt idx="23">
                  <c:v>3.7037037083599409</c:v>
                </c:pt>
                <c:pt idx="24">
                  <c:v>3.9215686297347987</c:v>
                </c:pt>
                <c:pt idx="25">
                  <c:v>3.9215686297347987</c:v>
                </c:pt>
                <c:pt idx="26">
                  <c:v>3.9215686297347987</c:v>
                </c:pt>
                <c:pt idx="27">
                  <c:v>5.3921568804446824</c:v>
                </c:pt>
                <c:pt idx="28">
                  <c:v>5.3921568804446824</c:v>
                </c:pt>
                <c:pt idx="29">
                  <c:v>5.3921568804446824</c:v>
                </c:pt>
                <c:pt idx="30">
                  <c:v>17.370892011132977</c:v>
                </c:pt>
                <c:pt idx="31">
                  <c:v>17.370892011132977</c:v>
                </c:pt>
                <c:pt idx="32">
                  <c:v>17.370892011132977</c:v>
                </c:pt>
                <c:pt idx="33">
                  <c:v>14.79591835757442</c:v>
                </c:pt>
                <c:pt idx="34">
                  <c:v>14.79591835757442</c:v>
                </c:pt>
                <c:pt idx="35">
                  <c:v>14.79591835757442</c:v>
                </c:pt>
                <c:pt idx="36">
                  <c:v>9.9056603913155499</c:v>
                </c:pt>
                <c:pt idx="37">
                  <c:v>9.9056603913155499</c:v>
                </c:pt>
                <c:pt idx="38">
                  <c:v>9.9056603913155499</c:v>
                </c:pt>
                <c:pt idx="39">
                  <c:v>13.023255808299208</c:v>
                </c:pt>
                <c:pt idx="40">
                  <c:v>13.023255808299208</c:v>
                </c:pt>
                <c:pt idx="41">
                  <c:v>13.023255808299208</c:v>
                </c:pt>
                <c:pt idx="42">
                  <c:v>2.8000000035736301</c:v>
                </c:pt>
                <c:pt idx="43">
                  <c:v>2.8000000035736301</c:v>
                </c:pt>
                <c:pt idx="44">
                  <c:v>2.8000000035736301</c:v>
                </c:pt>
                <c:pt idx="45">
                  <c:v>34.222222224381241</c:v>
                </c:pt>
                <c:pt idx="46">
                  <c:v>34.222222224381241</c:v>
                </c:pt>
                <c:pt idx="47">
                  <c:v>34.222222224381241</c:v>
                </c:pt>
                <c:pt idx="48">
                  <c:v>41.630901282651713</c:v>
                </c:pt>
                <c:pt idx="49">
                  <c:v>41.630901282651713</c:v>
                </c:pt>
                <c:pt idx="50">
                  <c:v>41.630901282651713</c:v>
                </c:pt>
                <c:pt idx="51">
                  <c:v>46.502057612766343</c:v>
                </c:pt>
                <c:pt idx="52">
                  <c:v>46.502057612766343</c:v>
                </c:pt>
                <c:pt idx="53">
                  <c:v>46.502057612766343</c:v>
                </c:pt>
                <c:pt idx="54">
                  <c:v>40.077820992750524</c:v>
                </c:pt>
                <c:pt idx="55">
                  <c:v>40.077820992750524</c:v>
                </c:pt>
                <c:pt idx="56">
                  <c:v>40.077820992750524</c:v>
                </c:pt>
                <c:pt idx="57">
                  <c:v>15.231788074259706</c:v>
                </c:pt>
                <c:pt idx="58">
                  <c:v>15.231788074259706</c:v>
                </c:pt>
                <c:pt idx="59">
                  <c:v>15.231788074259706</c:v>
                </c:pt>
                <c:pt idx="60">
                  <c:v>16.060606059122364</c:v>
                </c:pt>
                <c:pt idx="61">
                  <c:v>16.060606059122364</c:v>
                </c:pt>
                <c:pt idx="62">
                  <c:v>16.060606059122364</c:v>
                </c:pt>
                <c:pt idx="63">
                  <c:v>9.5505617988777072</c:v>
                </c:pt>
                <c:pt idx="64">
                  <c:v>9.5505617988777072</c:v>
                </c:pt>
                <c:pt idx="65">
                  <c:v>9.5505617988777072</c:v>
                </c:pt>
                <c:pt idx="66">
                  <c:v>21.388888891932321</c:v>
                </c:pt>
                <c:pt idx="67">
                  <c:v>21.388888891932321</c:v>
                </c:pt>
                <c:pt idx="68">
                  <c:v>21.388888891932321</c:v>
                </c:pt>
                <c:pt idx="69">
                  <c:v>28.448275856889243</c:v>
                </c:pt>
                <c:pt idx="70">
                  <c:v>28.448275856889243</c:v>
                </c:pt>
                <c:pt idx="71">
                  <c:v>28.448275856889243</c:v>
                </c:pt>
                <c:pt idx="72">
                  <c:v>30.287206299492269</c:v>
                </c:pt>
                <c:pt idx="73">
                  <c:v>30.287206299492269</c:v>
                </c:pt>
                <c:pt idx="74">
                  <c:v>30.287206299492269</c:v>
                </c:pt>
                <c:pt idx="75">
                  <c:v>28.205128233247549</c:v>
                </c:pt>
                <c:pt idx="76">
                  <c:v>28.205128233247549</c:v>
                </c:pt>
                <c:pt idx="77">
                  <c:v>28.205128233247549</c:v>
                </c:pt>
                <c:pt idx="78">
                  <c:v>34.096109871917967</c:v>
                </c:pt>
                <c:pt idx="79">
                  <c:v>34.096109871917967</c:v>
                </c:pt>
                <c:pt idx="80">
                  <c:v>34.096109871917967</c:v>
                </c:pt>
                <c:pt idx="81">
                  <c:v>22.371364627628942</c:v>
                </c:pt>
                <c:pt idx="82">
                  <c:v>22.371364627628942</c:v>
                </c:pt>
                <c:pt idx="83">
                  <c:v>22.371364627628942</c:v>
                </c:pt>
                <c:pt idx="84">
                  <c:v>22.444889746542174</c:v>
                </c:pt>
                <c:pt idx="85">
                  <c:v>22.444889746542174</c:v>
                </c:pt>
                <c:pt idx="86">
                  <c:v>22.444889746542174</c:v>
                </c:pt>
                <c:pt idx="87">
                  <c:v>28.199999934229968</c:v>
                </c:pt>
                <c:pt idx="88">
                  <c:v>28.199999934229968</c:v>
                </c:pt>
                <c:pt idx="89">
                  <c:v>28.199999934229968</c:v>
                </c:pt>
                <c:pt idx="90">
                  <c:v>10.921501644487057</c:v>
                </c:pt>
                <c:pt idx="91">
                  <c:v>10.921501644487057</c:v>
                </c:pt>
                <c:pt idx="92">
                  <c:v>10.921501644487057</c:v>
                </c:pt>
                <c:pt idx="93">
                  <c:v>22.486288904804745</c:v>
                </c:pt>
                <c:pt idx="94">
                  <c:v>22.486288904804745</c:v>
                </c:pt>
                <c:pt idx="95">
                  <c:v>22.486288904804745</c:v>
                </c:pt>
                <c:pt idx="96">
                  <c:v>12.929623575304525</c:v>
                </c:pt>
                <c:pt idx="97">
                  <c:v>12.929623575304525</c:v>
                </c:pt>
                <c:pt idx="98">
                  <c:v>12.929623575304525</c:v>
                </c:pt>
                <c:pt idx="99">
                  <c:v>12.168486750457092</c:v>
                </c:pt>
                <c:pt idx="100">
                  <c:v>12.168486750457092</c:v>
                </c:pt>
                <c:pt idx="101">
                  <c:v>12.168486750457092</c:v>
                </c:pt>
                <c:pt idx="102">
                  <c:v>17.230769288807561</c:v>
                </c:pt>
                <c:pt idx="103">
                  <c:v>17.230769288807561</c:v>
                </c:pt>
                <c:pt idx="104">
                  <c:v>17.230769288807561</c:v>
                </c:pt>
                <c:pt idx="105">
                  <c:v>21.044776070917941</c:v>
                </c:pt>
                <c:pt idx="106">
                  <c:v>21.044776070917941</c:v>
                </c:pt>
                <c:pt idx="107">
                  <c:v>21.044776070917941</c:v>
                </c:pt>
                <c:pt idx="108">
                  <c:v>15.072463753942278</c:v>
                </c:pt>
                <c:pt idx="109">
                  <c:v>15.072463753942278</c:v>
                </c:pt>
                <c:pt idx="110">
                  <c:v>15.072463753942278</c:v>
                </c:pt>
                <c:pt idx="111">
                  <c:v>19.054242034220024</c:v>
                </c:pt>
                <c:pt idx="112">
                  <c:v>19.054242034220024</c:v>
                </c:pt>
                <c:pt idx="113">
                  <c:v>19.054242034220024</c:v>
                </c:pt>
                <c:pt idx="114">
                  <c:v>24.67191599674905</c:v>
                </c:pt>
                <c:pt idx="115">
                  <c:v>24.67191599674905</c:v>
                </c:pt>
                <c:pt idx="116">
                  <c:v>24.67191599674905</c:v>
                </c:pt>
                <c:pt idx="117">
                  <c:v>25.27743530758902</c:v>
                </c:pt>
                <c:pt idx="118">
                  <c:v>25.27743530758902</c:v>
                </c:pt>
                <c:pt idx="119">
                  <c:v>25.27743530758902</c:v>
                </c:pt>
                <c:pt idx="120">
                  <c:v>19.64735517759771</c:v>
                </c:pt>
                <c:pt idx="121">
                  <c:v>19.64735517759771</c:v>
                </c:pt>
                <c:pt idx="122">
                  <c:v>19.64735517759771</c:v>
                </c:pt>
                <c:pt idx="123">
                  <c:v>16.004672863860737</c:v>
                </c:pt>
                <c:pt idx="124">
                  <c:v>16.004672863860737</c:v>
                </c:pt>
                <c:pt idx="125">
                  <c:v>16.004672863860737</c:v>
                </c:pt>
                <c:pt idx="126">
                  <c:v>11.894736826677173</c:v>
                </c:pt>
                <c:pt idx="127">
                  <c:v>11.894736826677173</c:v>
                </c:pt>
                <c:pt idx="128">
                  <c:v>11.894736826677173</c:v>
                </c:pt>
                <c:pt idx="129">
                  <c:v>-1.8700787764344282</c:v>
                </c:pt>
                <c:pt idx="130">
                  <c:v>-1.8700787764344282</c:v>
                </c:pt>
                <c:pt idx="131">
                  <c:v>-1.8700787764344282</c:v>
                </c:pt>
                <c:pt idx="132">
                  <c:v>1.578947359732876</c:v>
                </c:pt>
                <c:pt idx="133">
                  <c:v>1.578947359732876</c:v>
                </c:pt>
                <c:pt idx="134">
                  <c:v>1.578947359732876</c:v>
                </c:pt>
                <c:pt idx="135">
                  <c:v>-4.3303121625013024</c:v>
                </c:pt>
                <c:pt idx="136">
                  <c:v>-4.3303121625013024</c:v>
                </c:pt>
                <c:pt idx="137">
                  <c:v>-4.3303121625013024</c:v>
                </c:pt>
                <c:pt idx="138">
                  <c:v>-7.9021636899894627</c:v>
                </c:pt>
                <c:pt idx="139">
                  <c:v>-7.9021636899894627</c:v>
                </c:pt>
                <c:pt idx="140">
                  <c:v>-7.9021636899894627</c:v>
                </c:pt>
                <c:pt idx="141">
                  <c:v>-0.40120360872892447</c:v>
                </c:pt>
                <c:pt idx="142">
                  <c:v>-0.40120360872892447</c:v>
                </c:pt>
                <c:pt idx="143">
                  <c:v>-0.40120360872892447</c:v>
                </c:pt>
                <c:pt idx="144">
                  <c:v>0.31088082733150507</c:v>
                </c:pt>
                <c:pt idx="145">
                  <c:v>0.31088082733150507</c:v>
                </c:pt>
                <c:pt idx="146">
                  <c:v>0.31088082733150507</c:v>
                </c:pt>
                <c:pt idx="147">
                  <c:v>7.7894736913716871</c:v>
                </c:pt>
                <c:pt idx="148">
                  <c:v>7.7894736913716871</c:v>
                </c:pt>
                <c:pt idx="149">
                  <c:v>7.7894736913716871</c:v>
                </c:pt>
                <c:pt idx="150">
                  <c:v>2.6557712294575606</c:v>
                </c:pt>
                <c:pt idx="151">
                  <c:v>2.6557712294575606</c:v>
                </c:pt>
                <c:pt idx="152">
                  <c:v>2.6557712294575606</c:v>
                </c:pt>
                <c:pt idx="153">
                  <c:v>5.8408862205328473</c:v>
                </c:pt>
                <c:pt idx="154">
                  <c:v>5.8408862205328473</c:v>
                </c:pt>
                <c:pt idx="155">
                  <c:v>5.8408862205328473</c:v>
                </c:pt>
                <c:pt idx="156">
                  <c:v>3.3057851552077362</c:v>
                </c:pt>
                <c:pt idx="157">
                  <c:v>3.3057851552077362</c:v>
                </c:pt>
                <c:pt idx="158">
                  <c:v>3.3057851552077362</c:v>
                </c:pt>
                <c:pt idx="159">
                  <c:v>6.4453125105143032</c:v>
                </c:pt>
                <c:pt idx="160">
                  <c:v>6.4453125105143032</c:v>
                </c:pt>
                <c:pt idx="161">
                  <c:v>6.4453125105143032</c:v>
                </c:pt>
                <c:pt idx="162">
                  <c:v>15.422885531911549</c:v>
                </c:pt>
                <c:pt idx="163">
                  <c:v>15.422885531911549</c:v>
                </c:pt>
                <c:pt idx="164">
                  <c:v>15.422885531911549</c:v>
                </c:pt>
                <c:pt idx="165">
                  <c:v>10.371075155451543</c:v>
                </c:pt>
                <c:pt idx="166">
                  <c:v>10.371075155451543</c:v>
                </c:pt>
                <c:pt idx="167">
                  <c:v>10.371075155451543</c:v>
                </c:pt>
                <c:pt idx="168">
                  <c:v>14.999999961982629</c:v>
                </c:pt>
                <c:pt idx="169">
                  <c:v>14.999999961982629</c:v>
                </c:pt>
                <c:pt idx="170">
                  <c:v>14.999999961982629</c:v>
                </c:pt>
                <c:pt idx="171">
                  <c:v>1.8348623749215951</c:v>
                </c:pt>
                <c:pt idx="172">
                  <c:v>1.8348623749215951</c:v>
                </c:pt>
                <c:pt idx="173">
                  <c:v>1.8348623749215951</c:v>
                </c:pt>
                <c:pt idx="174">
                  <c:v>-2.586206882778344</c:v>
                </c:pt>
                <c:pt idx="175">
                  <c:v>-2.586206882778344</c:v>
                </c:pt>
                <c:pt idx="176">
                  <c:v>-2.586206882778344</c:v>
                </c:pt>
                <c:pt idx="177">
                  <c:v>-2.586206882778344</c:v>
                </c:pt>
                <c:pt idx="178">
                  <c:v>-2.586206882778344</c:v>
                </c:pt>
                <c:pt idx="179">
                  <c:v>-2.586206882778344</c:v>
                </c:pt>
                <c:pt idx="180">
                  <c:v>0.86956521271999498</c:v>
                </c:pt>
                <c:pt idx="181">
                  <c:v>0.86956521271999498</c:v>
                </c:pt>
                <c:pt idx="182">
                  <c:v>0.86956521271999498</c:v>
                </c:pt>
                <c:pt idx="183">
                  <c:v>2.7027026876605307</c:v>
                </c:pt>
                <c:pt idx="184">
                  <c:v>2.7027026876605307</c:v>
                </c:pt>
                <c:pt idx="185">
                  <c:v>2.7027026876605307</c:v>
                </c:pt>
                <c:pt idx="186">
                  <c:v>9.7345132631713369</c:v>
                </c:pt>
                <c:pt idx="187">
                  <c:v>9.7345132631713369</c:v>
                </c:pt>
                <c:pt idx="188">
                  <c:v>9.7345132631713369</c:v>
                </c:pt>
                <c:pt idx="189">
                  <c:v>10.619469010545599</c:v>
                </c:pt>
                <c:pt idx="190">
                  <c:v>10.619469010545599</c:v>
                </c:pt>
                <c:pt idx="191">
                  <c:v>10.619469010545599</c:v>
                </c:pt>
                <c:pt idx="192">
                  <c:v>8.6206896911950999</c:v>
                </c:pt>
                <c:pt idx="193">
                  <c:v>8.6206896911950999</c:v>
                </c:pt>
                <c:pt idx="194">
                  <c:v>8.6206896911950999</c:v>
                </c:pt>
                <c:pt idx="195">
                  <c:v>15.789473682016547</c:v>
                </c:pt>
                <c:pt idx="196">
                  <c:v>15.789473682016547</c:v>
                </c:pt>
                <c:pt idx="197">
                  <c:v>15.789473682016547</c:v>
                </c:pt>
                <c:pt idx="198">
                  <c:v>5.6451612983582447</c:v>
                </c:pt>
                <c:pt idx="199">
                  <c:v>5.6451612983582447</c:v>
                </c:pt>
                <c:pt idx="200">
                  <c:v>5.6451612983582447</c:v>
                </c:pt>
                <c:pt idx="201">
                  <c:v>6.4000000039537968</c:v>
                </c:pt>
                <c:pt idx="202">
                  <c:v>6.4000000039537968</c:v>
                </c:pt>
                <c:pt idx="203">
                  <c:v>6.4000000039537968</c:v>
                </c:pt>
                <c:pt idx="204">
                  <c:v>5.5555555241258601</c:v>
                </c:pt>
                <c:pt idx="205">
                  <c:v>5.5555555241258601</c:v>
                </c:pt>
                <c:pt idx="206">
                  <c:v>5.5555555241258601</c:v>
                </c:pt>
                <c:pt idx="207">
                  <c:v>5.3030303103941989</c:v>
                </c:pt>
                <c:pt idx="208">
                  <c:v>5.3030303103941989</c:v>
                </c:pt>
                <c:pt idx="209">
                  <c:v>5.3030303103941989</c:v>
                </c:pt>
                <c:pt idx="210">
                  <c:v>4.5801526831093158</c:v>
                </c:pt>
                <c:pt idx="211">
                  <c:v>4.5801526831093158</c:v>
                </c:pt>
                <c:pt idx="212">
                  <c:v>4.5801526831093158</c:v>
                </c:pt>
                <c:pt idx="213">
                  <c:v>3.2826674699619773</c:v>
                </c:pt>
                <c:pt idx="214">
                  <c:v>3.2826674699619773</c:v>
                </c:pt>
                <c:pt idx="215">
                  <c:v>3.2826674699619773</c:v>
                </c:pt>
                <c:pt idx="216">
                  <c:v>6.0006323779945001</c:v>
                </c:pt>
                <c:pt idx="217">
                  <c:v>6.0006323779945001</c:v>
                </c:pt>
                <c:pt idx="218">
                  <c:v>6.0006323779945001</c:v>
                </c:pt>
                <c:pt idx="219">
                  <c:v>2.291946429567747</c:v>
                </c:pt>
                <c:pt idx="220">
                  <c:v>2.291946429567747</c:v>
                </c:pt>
                <c:pt idx="221">
                  <c:v>2.291946429567747</c:v>
                </c:pt>
                <c:pt idx="222">
                  <c:v>4.6647955971361208</c:v>
                </c:pt>
                <c:pt idx="223">
                  <c:v>4.6647955971361208</c:v>
                </c:pt>
                <c:pt idx="224">
                  <c:v>4.6647955971361208</c:v>
                </c:pt>
                <c:pt idx="225">
                  <c:v>6.1403508544331427</c:v>
                </c:pt>
                <c:pt idx="226">
                  <c:v>6.1403508544331427</c:v>
                </c:pt>
                <c:pt idx="227">
                  <c:v>6.1403508544331427</c:v>
                </c:pt>
                <c:pt idx="228">
                  <c:v>11.965811991741132</c:v>
                </c:pt>
                <c:pt idx="229">
                  <c:v>11.965811991741132</c:v>
                </c:pt>
                <c:pt idx="230">
                  <c:v>11.965811991741132</c:v>
                </c:pt>
                <c:pt idx="231">
                  <c:v>-3.389830510174014</c:v>
                </c:pt>
                <c:pt idx="232">
                  <c:v>-3.389830510174014</c:v>
                </c:pt>
                <c:pt idx="233">
                  <c:v>-3.389830510174014</c:v>
                </c:pt>
                <c:pt idx="234">
                  <c:v>11.764705872605477</c:v>
                </c:pt>
                <c:pt idx="235">
                  <c:v>11.764705872605477</c:v>
                </c:pt>
                <c:pt idx="236">
                  <c:v>11.764705872605477</c:v>
                </c:pt>
                <c:pt idx="237">
                  <c:v>-2.4793388203482465</c:v>
                </c:pt>
                <c:pt idx="238">
                  <c:v>-2.4793388203482465</c:v>
                </c:pt>
                <c:pt idx="239">
                  <c:v>-2.4793388203482465</c:v>
                </c:pt>
                <c:pt idx="240">
                  <c:v>-3.0290172364419212</c:v>
                </c:pt>
                <c:pt idx="241">
                  <c:v>-3.0290172364419212</c:v>
                </c:pt>
                <c:pt idx="242">
                  <c:v>-3.0290172364419212</c:v>
                </c:pt>
                <c:pt idx="243">
                  <c:v>13.38650769772941</c:v>
                </c:pt>
                <c:pt idx="244">
                  <c:v>13.38650769772941</c:v>
                </c:pt>
                <c:pt idx="245">
                  <c:v>13.38650769772941</c:v>
                </c:pt>
                <c:pt idx="246">
                  <c:v>-3.1072700078360018</c:v>
                </c:pt>
                <c:pt idx="247">
                  <c:v>-3.1072700078360018</c:v>
                </c:pt>
                <c:pt idx="248">
                  <c:v>-3.1072700078360018</c:v>
                </c:pt>
                <c:pt idx="249">
                  <c:v>19.430643571037017</c:v>
                </c:pt>
                <c:pt idx="250">
                  <c:v>19.430643571037017</c:v>
                </c:pt>
                <c:pt idx="251">
                  <c:v>19.430643571037017</c:v>
                </c:pt>
                <c:pt idx="252">
                  <c:v>9.700722366923495</c:v>
                </c:pt>
                <c:pt idx="253">
                  <c:v>9.700722366923495</c:v>
                </c:pt>
                <c:pt idx="254">
                  <c:v>9.700722366923495</c:v>
                </c:pt>
                <c:pt idx="255">
                  <c:v>3.5496957317317746</c:v>
                </c:pt>
                <c:pt idx="256">
                  <c:v>3.5496957317317746</c:v>
                </c:pt>
                <c:pt idx="257">
                  <c:v>3.5496957317317746</c:v>
                </c:pt>
                <c:pt idx="258">
                  <c:v>8.2400813987438752</c:v>
                </c:pt>
                <c:pt idx="259">
                  <c:v>8.2400813987438752</c:v>
                </c:pt>
                <c:pt idx="260">
                  <c:v>8.2400813987438752</c:v>
                </c:pt>
                <c:pt idx="261">
                  <c:v>6.511627891097084</c:v>
                </c:pt>
                <c:pt idx="262">
                  <c:v>6.511627891097084</c:v>
                </c:pt>
                <c:pt idx="263">
                  <c:v>6.511627891097084</c:v>
                </c:pt>
                <c:pt idx="264">
                  <c:v>-2.1636876732460384</c:v>
                </c:pt>
                <c:pt idx="265">
                  <c:v>-2.1636876732460384</c:v>
                </c:pt>
                <c:pt idx="266">
                  <c:v>-2.1636876732460384</c:v>
                </c:pt>
                <c:pt idx="267">
                  <c:v>5.6807051793302925</c:v>
                </c:pt>
                <c:pt idx="268">
                  <c:v>5.6807051793302925</c:v>
                </c:pt>
                <c:pt idx="269">
                  <c:v>5.6807051793302925</c:v>
                </c:pt>
                <c:pt idx="270">
                  <c:v>3.8069222235114402</c:v>
                </c:pt>
                <c:pt idx="271">
                  <c:v>3.8069222235114402</c:v>
                </c:pt>
                <c:pt idx="272">
                  <c:v>3.8069222235114402</c:v>
                </c:pt>
                <c:pt idx="273">
                  <c:v>-2.7618180045655802</c:v>
                </c:pt>
                <c:pt idx="274">
                  <c:v>-2.7618180045655802</c:v>
                </c:pt>
                <c:pt idx="275">
                  <c:v>-2.7618180045655802</c:v>
                </c:pt>
                <c:pt idx="276">
                  <c:v>3.3234840760475808</c:v>
                </c:pt>
                <c:pt idx="277">
                  <c:v>3.3234840760475808</c:v>
                </c:pt>
                <c:pt idx="278">
                  <c:v>3.3234840760475808</c:v>
                </c:pt>
                <c:pt idx="279">
                  <c:v>0.71942445822526613</c:v>
                </c:pt>
                <c:pt idx="280">
                  <c:v>0.71942445822526613</c:v>
                </c:pt>
                <c:pt idx="281">
                  <c:v>0.71942445822526613</c:v>
                </c:pt>
                <c:pt idx="282">
                  <c:v>8.4337349407435092</c:v>
                </c:pt>
                <c:pt idx="283">
                  <c:v>8.4337349407435092</c:v>
                </c:pt>
                <c:pt idx="284">
                  <c:v>8.4337349407435092</c:v>
                </c:pt>
                <c:pt idx="285">
                  <c:v>-1.7928286760010983</c:v>
                </c:pt>
                <c:pt idx="286">
                  <c:v>-1.7928286760010983</c:v>
                </c:pt>
                <c:pt idx="287">
                  <c:v>-1.7928286760010983</c:v>
                </c:pt>
                <c:pt idx="288">
                  <c:v>6.9143446876694021</c:v>
                </c:pt>
                <c:pt idx="289">
                  <c:v>6.9143446876694021</c:v>
                </c:pt>
                <c:pt idx="290">
                  <c:v>6.9143446876694021</c:v>
                </c:pt>
                <c:pt idx="291">
                  <c:v>-2.3469387802274038</c:v>
                </c:pt>
                <c:pt idx="292">
                  <c:v>-2.3469387802274038</c:v>
                </c:pt>
                <c:pt idx="293">
                  <c:v>-2.3469387802274038</c:v>
                </c:pt>
                <c:pt idx="294">
                  <c:v>1.1111111219958509</c:v>
                </c:pt>
                <c:pt idx="295">
                  <c:v>1.1111111219958509</c:v>
                </c:pt>
                <c:pt idx="296">
                  <c:v>1.1111111219958509</c:v>
                </c:pt>
                <c:pt idx="297">
                  <c:v>9.8377281995535562</c:v>
                </c:pt>
                <c:pt idx="298">
                  <c:v>9.8377281995535562</c:v>
                </c:pt>
                <c:pt idx="299">
                  <c:v>9.8377281995535562</c:v>
                </c:pt>
                <c:pt idx="300">
                  <c:v>10.714285714285726</c:v>
                </c:pt>
                <c:pt idx="301">
                  <c:v>10.714285714285726</c:v>
                </c:pt>
                <c:pt idx="302">
                  <c:v>10.714285714285726</c:v>
                </c:pt>
                <c:pt idx="303">
                  <c:v>21.003134806190811</c:v>
                </c:pt>
                <c:pt idx="304">
                  <c:v>21.003134806190811</c:v>
                </c:pt>
                <c:pt idx="305">
                  <c:v>21.003134806190811</c:v>
                </c:pt>
                <c:pt idx="306">
                  <c:v>6.5934065827597639</c:v>
                </c:pt>
                <c:pt idx="307">
                  <c:v>6.5934065827597639</c:v>
                </c:pt>
                <c:pt idx="308">
                  <c:v>6.5934065827597639</c:v>
                </c:pt>
                <c:pt idx="309">
                  <c:v>9.1412742273332306</c:v>
                </c:pt>
                <c:pt idx="310">
                  <c:v>9.1412742273332306</c:v>
                </c:pt>
                <c:pt idx="311">
                  <c:v>9.1412742273332306</c:v>
                </c:pt>
                <c:pt idx="312">
                  <c:v>3.4873583286249046</c:v>
                </c:pt>
                <c:pt idx="313">
                  <c:v>3.4873583286249046</c:v>
                </c:pt>
                <c:pt idx="314">
                  <c:v>3.4873583286249046</c:v>
                </c:pt>
                <c:pt idx="315">
                  <c:v>9.0673575084622389</c:v>
                </c:pt>
                <c:pt idx="316">
                  <c:v>9.0673575084622389</c:v>
                </c:pt>
                <c:pt idx="317">
                  <c:v>9.0673575084622389</c:v>
                </c:pt>
                <c:pt idx="318">
                  <c:v>8.3333333372176597</c:v>
                </c:pt>
                <c:pt idx="319">
                  <c:v>8.3333333372176597</c:v>
                </c:pt>
                <c:pt idx="320">
                  <c:v>8.3333333372176597</c:v>
                </c:pt>
                <c:pt idx="321">
                  <c:v>14.974619299417599</c:v>
                </c:pt>
                <c:pt idx="322">
                  <c:v>14.974619299417599</c:v>
                </c:pt>
                <c:pt idx="323">
                  <c:v>14.974619299417599</c:v>
                </c:pt>
                <c:pt idx="324">
                  <c:v>19.03959561441388</c:v>
                </c:pt>
                <c:pt idx="325">
                  <c:v>19.03959561441388</c:v>
                </c:pt>
                <c:pt idx="326">
                  <c:v>19.03959561441388</c:v>
                </c:pt>
                <c:pt idx="327">
                  <c:v>5.8590657171601332</c:v>
                </c:pt>
                <c:pt idx="328">
                  <c:v>5.8590657171601332</c:v>
                </c:pt>
                <c:pt idx="329">
                  <c:v>5.8590657171601332</c:v>
                </c:pt>
                <c:pt idx="330">
                  <c:v>13.084853289571658</c:v>
                </c:pt>
                <c:pt idx="331">
                  <c:v>13.084853289571658</c:v>
                </c:pt>
                <c:pt idx="332">
                  <c:v>13.084853289571658</c:v>
                </c:pt>
                <c:pt idx="333">
                  <c:v>4.4150110407884604</c:v>
                </c:pt>
                <c:pt idx="334">
                  <c:v>4.4150110407884604</c:v>
                </c:pt>
                <c:pt idx="335">
                  <c:v>4.4150110407884604</c:v>
                </c:pt>
                <c:pt idx="336">
                  <c:v>1.9815994276328894</c:v>
                </c:pt>
                <c:pt idx="337">
                  <c:v>1.9815994276328894</c:v>
                </c:pt>
                <c:pt idx="338">
                  <c:v>1.9815994276328894</c:v>
                </c:pt>
                <c:pt idx="339">
                  <c:v>14.435302931016098</c:v>
                </c:pt>
                <c:pt idx="340">
                  <c:v>14.435302931016098</c:v>
                </c:pt>
                <c:pt idx="341">
                  <c:v>14.435302931016098</c:v>
                </c:pt>
                <c:pt idx="342">
                  <c:v>9.116409543757241</c:v>
                </c:pt>
                <c:pt idx="343">
                  <c:v>9.116409543757241</c:v>
                </c:pt>
                <c:pt idx="344">
                  <c:v>9.116409543757241</c:v>
                </c:pt>
                <c:pt idx="345">
                  <c:v>13.530655389220861</c:v>
                </c:pt>
                <c:pt idx="346">
                  <c:v>13.530655389220861</c:v>
                </c:pt>
                <c:pt idx="347">
                  <c:v>13.530655389220861</c:v>
                </c:pt>
                <c:pt idx="348">
                  <c:v>16.37751563117984</c:v>
                </c:pt>
                <c:pt idx="349">
                  <c:v>16.37751563117984</c:v>
                </c:pt>
                <c:pt idx="350">
                  <c:v>16.37751563117984</c:v>
                </c:pt>
                <c:pt idx="351">
                  <c:v>7.0588235273257789</c:v>
                </c:pt>
                <c:pt idx="352">
                  <c:v>7.0588235273257789</c:v>
                </c:pt>
                <c:pt idx="353">
                  <c:v>7.0588235273257789</c:v>
                </c:pt>
                <c:pt idx="354">
                  <c:v>9.9614395865712542</c:v>
                </c:pt>
                <c:pt idx="355">
                  <c:v>9.9614395865712542</c:v>
                </c:pt>
                <c:pt idx="356">
                  <c:v>9.9614395865712542</c:v>
                </c:pt>
                <c:pt idx="357">
                  <c:v>5.9590316481991028</c:v>
                </c:pt>
                <c:pt idx="358">
                  <c:v>5.9590316481991028</c:v>
                </c:pt>
                <c:pt idx="359">
                  <c:v>5.9590316481991028</c:v>
                </c:pt>
                <c:pt idx="360">
                  <c:v>8.2289803209907344</c:v>
                </c:pt>
                <c:pt idx="361">
                  <c:v>8.2289803209907344</c:v>
                </c:pt>
                <c:pt idx="362">
                  <c:v>8.2289803209907344</c:v>
                </c:pt>
                <c:pt idx="363">
                  <c:v>12.515262516101719</c:v>
                </c:pt>
                <c:pt idx="364">
                  <c:v>12.515262516101719</c:v>
                </c:pt>
                <c:pt idx="365">
                  <c:v>12.515262516101719</c:v>
                </c:pt>
                <c:pt idx="366">
                  <c:v>8.7083576804025142</c:v>
                </c:pt>
                <c:pt idx="367">
                  <c:v>8.7083576804025142</c:v>
                </c:pt>
                <c:pt idx="368">
                  <c:v>8.7083576804025142</c:v>
                </c:pt>
                <c:pt idx="369">
                  <c:v>18.277680145876353</c:v>
                </c:pt>
                <c:pt idx="370">
                  <c:v>18.277680145876353</c:v>
                </c:pt>
                <c:pt idx="371">
                  <c:v>18.277680145876353</c:v>
                </c:pt>
                <c:pt idx="372">
                  <c:v>22.258953165079461</c:v>
                </c:pt>
                <c:pt idx="373">
                  <c:v>22.258953165079461</c:v>
                </c:pt>
                <c:pt idx="374">
                  <c:v>22.258953165079461</c:v>
                </c:pt>
                <c:pt idx="375">
                  <c:v>10.906131311100848</c:v>
                </c:pt>
                <c:pt idx="376">
                  <c:v>10.906131311100848</c:v>
                </c:pt>
                <c:pt idx="377">
                  <c:v>10.906131311100848</c:v>
                </c:pt>
                <c:pt idx="378">
                  <c:v>15.591397846247387</c:v>
                </c:pt>
                <c:pt idx="379">
                  <c:v>15.591397846247387</c:v>
                </c:pt>
                <c:pt idx="380">
                  <c:v>15.591397846247387</c:v>
                </c:pt>
                <c:pt idx="381">
                  <c:v>-2.823179792794793</c:v>
                </c:pt>
                <c:pt idx="382">
                  <c:v>-2.823179792794793</c:v>
                </c:pt>
                <c:pt idx="383">
                  <c:v>-2.823179792794793</c:v>
                </c:pt>
                <c:pt idx="384">
                  <c:v>-10.554574130949405</c:v>
                </c:pt>
                <c:pt idx="385">
                  <c:v>-5.0473186203947451</c:v>
                </c:pt>
                <c:pt idx="386">
                  <c:v>0.45993690238528517</c:v>
                </c:pt>
                <c:pt idx="387">
                  <c:v>11.328767122771332</c:v>
                </c:pt>
                <c:pt idx="388">
                  <c:v>11.431849311848111</c:v>
                </c:pt>
                <c:pt idx="389">
                  <c:v>15.658219170172396</c:v>
                </c:pt>
                <c:pt idx="390">
                  <c:v>9.270000005169484</c:v>
                </c:pt>
                <c:pt idx="391">
                  <c:v>11.230000004356915</c:v>
                </c:pt>
                <c:pt idx="392">
                  <c:v>16.130000002325453</c:v>
                </c:pt>
                <c:pt idx="393">
                  <c:v>21.780733954637313</c:v>
                </c:pt>
                <c:pt idx="394">
                  <c:v>23.06941896388507</c:v>
                </c:pt>
                <c:pt idx="395">
                  <c:v>22.962028548752212</c:v>
                </c:pt>
                <c:pt idx="396">
                  <c:v>24.41613586909013</c:v>
                </c:pt>
                <c:pt idx="397">
                  <c:v>16.299999998854091</c:v>
                </c:pt>
                <c:pt idx="398">
                  <c:v>8.7901701335558879</c:v>
                </c:pt>
                <c:pt idx="399">
                  <c:v>12.962962956781428</c:v>
                </c:pt>
                <c:pt idx="400">
                  <c:v>7.5855689094713981</c:v>
                </c:pt>
                <c:pt idx="401">
                  <c:v>7.3083779004791936</c:v>
                </c:pt>
                <c:pt idx="402">
                  <c:v>4.5739910269679847</c:v>
                </c:pt>
                <c:pt idx="403">
                  <c:v>8.4581497736290068</c:v>
                </c:pt>
                <c:pt idx="404">
                  <c:v>0.84388185617333233</c:v>
                </c:pt>
                <c:pt idx="405">
                  <c:v>8.4656084593007837</c:v>
                </c:pt>
                <c:pt idx="406">
                  <c:v>3.4031413620506372</c:v>
                </c:pt>
                <c:pt idx="407">
                  <c:v>5.5895196503898674</c:v>
                </c:pt>
                <c:pt idx="408">
                  <c:v>6.1433447140594293</c:v>
                </c:pt>
                <c:pt idx="409">
                  <c:v>6.5348237381251311</c:v>
                </c:pt>
                <c:pt idx="410">
                  <c:v>7.6455256311116075</c:v>
                </c:pt>
                <c:pt idx="411">
                  <c:v>5.4098360611793721</c:v>
                </c:pt>
                <c:pt idx="412">
                  <c:v>13.84350820538762</c:v>
                </c:pt>
                <c:pt idx="413">
                  <c:v>6.395348830059425</c:v>
                </c:pt>
                <c:pt idx="414">
                  <c:v>14.408233285571164</c:v>
                </c:pt>
                <c:pt idx="415">
                  <c:v>10.966693751023303</c:v>
                </c:pt>
                <c:pt idx="416">
                  <c:v>13.305439294641753</c:v>
                </c:pt>
                <c:pt idx="417">
                  <c:v>13.414634161660013</c:v>
                </c:pt>
                <c:pt idx="418">
                  <c:v>13.502109720503588</c:v>
                </c:pt>
                <c:pt idx="419">
                  <c:v>16.046319309676409</c:v>
                </c:pt>
                <c:pt idx="420">
                  <c:v>15.836012861062439</c:v>
                </c:pt>
                <c:pt idx="421">
                  <c:v>16.303470539878035</c:v>
                </c:pt>
                <c:pt idx="422">
                  <c:v>16.303470539878035</c:v>
                </c:pt>
                <c:pt idx="423">
                  <c:v>16.141479198715285</c:v>
                </c:pt>
                <c:pt idx="424">
                  <c:v>12.808113445465304</c:v>
                </c:pt>
                <c:pt idx="425">
                  <c:v>16.594802692682322</c:v>
                </c:pt>
                <c:pt idx="426">
                  <c:v>19.087598014926819</c:v>
                </c:pt>
                <c:pt idx="427">
                  <c:v>16.297844626478469</c:v>
                </c:pt>
                <c:pt idx="428">
                  <c:v>17.328549345284642</c:v>
                </c:pt>
                <c:pt idx="429">
                  <c:v>17.837626248911263</c:v>
                </c:pt>
                <c:pt idx="430">
                  <c:v>22.21820714784176</c:v>
                </c:pt>
                <c:pt idx="431">
                  <c:v>17.165708183567659</c:v>
                </c:pt>
                <c:pt idx="432">
                  <c:v>17.317503354588993</c:v>
                </c:pt>
                <c:pt idx="433">
                  <c:v>17.317503354588993</c:v>
                </c:pt>
                <c:pt idx="434">
                  <c:v>17.317503354588993</c:v>
                </c:pt>
                <c:pt idx="435">
                  <c:v>24.063133767843965</c:v>
                </c:pt>
                <c:pt idx="436">
                  <c:v>24.063133767843965</c:v>
                </c:pt>
                <c:pt idx="437">
                  <c:v>24.063133767843965</c:v>
                </c:pt>
                <c:pt idx="438">
                  <c:v>30.103092025346811</c:v>
                </c:pt>
                <c:pt idx="439">
                  <c:v>30.103092025346811</c:v>
                </c:pt>
                <c:pt idx="440">
                  <c:v>30.103092025346811</c:v>
                </c:pt>
                <c:pt idx="441">
                  <c:v>40.859517053710988</c:v>
                </c:pt>
                <c:pt idx="442">
                  <c:v>40.859517053710988</c:v>
                </c:pt>
                <c:pt idx="443">
                  <c:v>40.859517053710988</c:v>
                </c:pt>
                <c:pt idx="444">
                  <c:v>51.521183698921327</c:v>
                </c:pt>
                <c:pt idx="445">
                  <c:v>51.521183698921327</c:v>
                </c:pt>
                <c:pt idx="446">
                  <c:v>51.521183698921327</c:v>
                </c:pt>
                <c:pt idx="447">
                  <c:v>50.607062710618855</c:v>
                </c:pt>
                <c:pt idx="448">
                  <c:v>50.607062710618855</c:v>
                </c:pt>
                <c:pt idx="449">
                  <c:v>50.607062710618855</c:v>
                </c:pt>
                <c:pt idx="450">
                  <c:v>39.955605407256726</c:v>
                </c:pt>
                <c:pt idx="451">
                  <c:v>39.955605407256726</c:v>
                </c:pt>
                <c:pt idx="452">
                  <c:v>39.955605407256726</c:v>
                </c:pt>
                <c:pt idx="453">
                  <c:v>19.143457811727853</c:v>
                </c:pt>
                <c:pt idx="454">
                  <c:v>19.143457811727853</c:v>
                </c:pt>
                <c:pt idx="455">
                  <c:v>19.143457811727853</c:v>
                </c:pt>
                <c:pt idx="456">
                  <c:v>-0.29586765100439905</c:v>
                </c:pt>
                <c:pt idx="457">
                  <c:v>-0.29586765100439905</c:v>
                </c:pt>
                <c:pt idx="458">
                  <c:v>-0.29586765100439905</c:v>
                </c:pt>
                <c:pt idx="459">
                  <c:v>-14.258851042051312</c:v>
                </c:pt>
                <c:pt idx="460">
                  <c:v>-14.258851042051312</c:v>
                </c:pt>
                <c:pt idx="461">
                  <c:v>-14.258851042051312</c:v>
                </c:pt>
                <c:pt idx="462">
                  <c:v>-25.189856608593892</c:v>
                </c:pt>
                <c:pt idx="463">
                  <c:v>-25.189856608593892</c:v>
                </c:pt>
                <c:pt idx="464">
                  <c:v>-25.189856608593892</c:v>
                </c:pt>
                <c:pt idx="465">
                  <c:v>-28.233154978122226</c:v>
                </c:pt>
                <c:pt idx="466">
                  <c:v>-28.233154978122226</c:v>
                </c:pt>
                <c:pt idx="467">
                  <c:v>-28.233154978122226</c:v>
                </c:pt>
                <c:pt idx="468">
                  <c:v>-29.326131756321988</c:v>
                </c:pt>
                <c:pt idx="469">
                  <c:v>-29.326131756321988</c:v>
                </c:pt>
                <c:pt idx="470">
                  <c:v>-29.326131756321988</c:v>
                </c:pt>
                <c:pt idx="471">
                  <c:v>-23.86729326534283</c:v>
                </c:pt>
                <c:pt idx="472">
                  <c:v>-23.86729326534283</c:v>
                </c:pt>
                <c:pt idx="473">
                  <c:v>-23.86729326534283</c:v>
                </c:pt>
                <c:pt idx="474">
                  <c:v>-15.595295784299934</c:v>
                </c:pt>
                <c:pt idx="475">
                  <c:v>-15.595295784299934</c:v>
                </c:pt>
                <c:pt idx="476">
                  <c:v>-15.595295784299934</c:v>
                </c:pt>
                <c:pt idx="477">
                  <c:v>-7.6607988758908316</c:v>
                </c:pt>
                <c:pt idx="478">
                  <c:v>-7.6607988758908316</c:v>
                </c:pt>
                <c:pt idx="479">
                  <c:v>-7.6607988758908316</c:v>
                </c:pt>
                <c:pt idx="480">
                  <c:v>-3.2017163813303529</c:v>
                </c:pt>
                <c:pt idx="481">
                  <c:v>-3.2017163813303529</c:v>
                </c:pt>
                <c:pt idx="482">
                  <c:v>-3.2017163813303529</c:v>
                </c:pt>
                <c:pt idx="483">
                  <c:v>-4.9289089487248949</c:v>
                </c:pt>
                <c:pt idx="484">
                  <c:v>-4.9289089487248949</c:v>
                </c:pt>
                <c:pt idx="485">
                  <c:v>-4.9289089487248949</c:v>
                </c:pt>
                <c:pt idx="486">
                  <c:v>-6.8378766548413186</c:v>
                </c:pt>
                <c:pt idx="487">
                  <c:v>-6.8378766548413186</c:v>
                </c:pt>
                <c:pt idx="488">
                  <c:v>-6.8378766548413186</c:v>
                </c:pt>
                <c:pt idx="489">
                  <c:v>-12.309483871556774</c:v>
                </c:pt>
                <c:pt idx="490">
                  <c:v>-12.309483871556774</c:v>
                </c:pt>
                <c:pt idx="491">
                  <c:v>-12.309483871556774</c:v>
                </c:pt>
                <c:pt idx="492">
                  <c:v>-12.289920650806865</c:v>
                </c:pt>
                <c:pt idx="493">
                  <c:v>-12.289920650806865</c:v>
                </c:pt>
                <c:pt idx="494">
                  <c:v>-12.289920650806865</c:v>
                </c:pt>
                <c:pt idx="495">
                  <c:v>-12.914891651612958</c:v>
                </c:pt>
                <c:pt idx="496">
                  <c:v>-12.914891651612958</c:v>
                </c:pt>
                <c:pt idx="497">
                  <c:v>-12.914891651612958</c:v>
                </c:pt>
                <c:pt idx="498">
                  <c:v>-12.904931223273442</c:v>
                </c:pt>
                <c:pt idx="499">
                  <c:v>-12.904931223273442</c:v>
                </c:pt>
                <c:pt idx="500">
                  <c:v>-12.904931223273442</c:v>
                </c:pt>
                <c:pt idx="501">
                  <c:v>-10.154648058585511</c:v>
                </c:pt>
                <c:pt idx="502">
                  <c:v>-10.154648058585511</c:v>
                </c:pt>
                <c:pt idx="503">
                  <c:v>-10.154648058585511</c:v>
                </c:pt>
                <c:pt idx="504">
                  <c:v>-12.024587194506795</c:v>
                </c:pt>
                <c:pt idx="505">
                  <c:v>-12.024587194506795</c:v>
                </c:pt>
                <c:pt idx="506">
                  <c:v>-12.024587194506795</c:v>
                </c:pt>
                <c:pt idx="507">
                  <c:v>-10.376765411392217</c:v>
                </c:pt>
                <c:pt idx="508">
                  <c:v>-10.376765411392217</c:v>
                </c:pt>
                <c:pt idx="509">
                  <c:v>-10.376765411392217</c:v>
                </c:pt>
                <c:pt idx="510">
                  <c:v>-11.312980808229296</c:v>
                </c:pt>
                <c:pt idx="511">
                  <c:v>-11.312980808229296</c:v>
                </c:pt>
                <c:pt idx="512">
                  <c:v>-11.312980808229296</c:v>
                </c:pt>
                <c:pt idx="513">
                  <c:v>-10.927202939983122</c:v>
                </c:pt>
                <c:pt idx="514">
                  <c:v>-10.927202939983122</c:v>
                </c:pt>
                <c:pt idx="515">
                  <c:v>-10.927202939983122</c:v>
                </c:pt>
                <c:pt idx="516">
                  <c:v>-6.9556216723444448</c:v>
                </c:pt>
                <c:pt idx="517">
                  <c:v>-6.9556216723444448</c:v>
                </c:pt>
                <c:pt idx="518">
                  <c:v>-6.9556216723444448</c:v>
                </c:pt>
                <c:pt idx="519">
                  <c:v>-5.4839251720949838</c:v>
                </c:pt>
                <c:pt idx="520">
                  <c:v>-5.4839251720949838</c:v>
                </c:pt>
                <c:pt idx="521">
                  <c:v>-5.4839251720949838</c:v>
                </c:pt>
                <c:pt idx="522">
                  <c:v>-0.90230171299212047</c:v>
                </c:pt>
                <c:pt idx="523">
                  <c:v>-0.90230171299212047</c:v>
                </c:pt>
                <c:pt idx="524">
                  <c:v>-0.90230171299212047</c:v>
                </c:pt>
                <c:pt idx="525">
                  <c:v>2.240681682170174</c:v>
                </c:pt>
                <c:pt idx="526">
                  <c:v>2.240681682170174</c:v>
                </c:pt>
                <c:pt idx="527">
                  <c:v>2.240681682170174</c:v>
                </c:pt>
                <c:pt idx="528">
                  <c:v>6.3039157367546323</c:v>
                </c:pt>
                <c:pt idx="529">
                  <c:v>6.3039157367546323</c:v>
                </c:pt>
                <c:pt idx="530">
                  <c:v>6.3039157367546323</c:v>
                </c:pt>
                <c:pt idx="531">
                  <c:v>7.8619214967774642</c:v>
                </c:pt>
                <c:pt idx="532">
                  <c:v>7.8619214967774642</c:v>
                </c:pt>
                <c:pt idx="533">
                  <c:v>7.8619214967774642</c:v>
                </c:pt>
                <c:pt idx="534">
                  <c:v>7.8600658172442674</c:v>
                </c:pt>
                <c:pt idx="535">
                  <c:v>7.8600658172442674</c:v>
                </c:pt>
                <c:pt idx="536">
                  <c:v>7.8600658172442674</c:v>
                </c:pt>
                <c:pt idx="537">
                  <c:v>8.7069457484140109</c:v>
                </c:pt>
                <c:pt idx="538">
                  <c:v>8.7069457484140109</c:v>
                </c:pt>
                <c:pt idx="539">
                  <c:v>8.7069457484140109</c:v>
                </c:pt>
                <c:pt idx="540">
                  <c:v>7.1157507448028294</c:v>
                </c:pt>
                <c:pt idx="541">
                  <c:v>7.1157507448028294</c:v>
                </c:pt>
                <c:pt idx="542">
                  <c:v>7.1157507448028294</c:v>
                </c:pt>
                <c:pt idx="543">
                  <c:v>6.8292945764453954</c:v>
                </c:pt>
                <c:pt idx="544">
                  <c:v>6.8292945764453954</c:v>
                </c:pt>
                <c:pt idx="545">
                  <c:v>6.8292945764453954</c:v>
                </c:pt>
                <c:pt idx="546">
                  <c:v>7.880940725362283</c:v>
                </c:pt>
                <c:pt idx="547">
                  <c:v>7.880940725362283</c:v>
                </c:pt>
                <c:pt idx="548">
                  <c:v>7.880940725362283</c:v>
                </c:pt>
                <c:pt idx="549">
                  <c:v>7.2284720976329266</c:v>
                </c:pt>
                <c:pt idx="550">
                  <c:v>7.2284720976329266</c:v>
                </c:pt>
                <c:pt idx="551">
                  <c:v>7.2284720976329266</c:v>
                </c:pt>
                <c:pt idx="552">
                  <c:v>7.1306627772271343</c:v>
                </c:pt>
                <c:pt idx="553">
                  <c:v>7.1306627772271343</c:v>
                </c:pt>
                <c:pt idx="554">
                  <c:v>7.1306627772271343</c:v>
                </c:pt>
                <c:pt idx="555">
                  <c:v>7.7916639321368342</c:v>
                </c:pt>
                <c:pt idx="556">
                  <c:v>7.7916639321368342</c:v>
                </c:pt>
                <c:pt idx="557">
                  <c:v>7.7916639321368342</c:v>
                </c:pt>
                <c:pt idx="558">
                  <c:v>5.9591912908576674</c:v>
                </c:pt>
                <c:pt idx="559">
                  <c:v>5.9591912908576674</c:v>
                </c:pt>
                <c:pt idx="560">
                  <c:v>5.9591912908576674</c:v>
                </c:pt>
                <c:pt idx="561">
                  <c:v>5.3080455066991563</c:v>
                </c:pt>
                <c:pt idx="562">
                  <c:v>5.3080455066991563</c:v>
                </c:pt>
                <c:pt idx="563">
                  <c:v>5.3080455066991563</c:v>
                </c:pt>
                <c:pt idx="564">
                  <c:v>4.9936898379645465</c:v>
                </c:pt>
                <c:pt idx="565">
                  <c:v>4.9936898379645465</c:v>
                </c:pt>
                <c:pt idx="566">
                  <c:v>4.9936898379645465</c:v>
                </c:pt>
                <c:pt idx="567">
                  <c:v>3.18809740222604</c:v>
                </c:pt>
                <c:pt idx="568">
                  <c:v>3.18809740222604</c:v>
                </c:pt>
                <c:pt idx="569">
                  <c:v>3.18809740222604</c:v>
                </c:pt>
                <c:pt idx="570">
                  <c:v>3.3250692998698943</c:v>
                </c:pt>
                <c:pt idx="571">
                  <c:v>3.3250692998698943</c:v>
                </c:pt>
                <c:pt idx="572">
                  <c:v>3.3250692998698943</c:v>
                </c:pt>
                <c:pt idx="573">
                  <c:v>3.632103928655527</c:v>
                </c:pt>
                <c:pt idx="574">
                  <c:v>3.632103928655527</c:v>
                </c:pt>
                <c:pt idx="575">
                  <c:v>3.632103928655527</c:v>
                </c:pt>
                <c:pt idx="576">
                  <c:v>4.4122782942462262</c:v>
                </c:pt>
                <c:pt idx="577">
                  <c:v>4.4122782942462262</c:v>
                </c:pt>
                <c:pt idx="578">
                  <c:v>4.4122782942462262</c:v>
                </c:pt>
                <c:pt idx="579">
                  <c:v>3.8658255159998203</c:v>
                </c:pt>
                <c:pt idx="580">
                  <c:v>3.8658255159998203</c:v>
                </c:pt>
                <c:pt idx="581">
                  <c:v>3.8658255159998203</c:v>
                </c:pt>
                <c:pt idx="582">
                  <c:v>4.4549033436404066</c:v>
                </c:pt>
                <c:pt idx="583">
                  <c:v>4.4549033436404066</c:v>
                </c:pt>
                <c:pt idx="584">
                  <c:v>4.4549033436404066</c:v>
                </c:pt>
                <c:pt idx="585">
                  <c:v>5.0756435089872758</c:v>
                </c:pt>
                <c:pt idx="586">
                  <c:v>5.0756435089872758</c:v>
                </c:pt>
                <c:pt idx="587">
                  <c:v>5.0756435089872758</c:v>
                </c:pt>
                <c:pt idx="588">
                  <c:v>3.4687415207799472</c:v>
                </c:pt>
                <c:pt idx="589">
                  <c:v>3.4695090294621993</c:v>
                </c:pt>
                <c:pt idx="590">
                  <c:v>3.4702765381444509</c:v>
                </c:pt>
                <c:pt idx="591">
                  <c:v>2.0584948141125303</c:v>
                </c:pt>
                <c:pt idx="592">
                  <c:v>2.0592518450441211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269-4CB2-AE13-1279DA84FCB2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London</c:v>
                </c:pt>
              </c:strCache>
            </c:strRef>
          </c:tx>
          <c:spPr>
            <a:ln w="25400">
              <a:solidFill>
                <a:schemeClr val="accent1">
                  <a:lumMod val="60000"/>
                  <a:lumOff val="40000"/>
                </a:schemeClr>
              </a:solidFill>
            </a:ln>
          </c:spPr>
          <c:marker>
            <c:symbol val="none"/>
          </c:marker>
          <c:cat>
            <c:numRef>
              <c:f>Sheet1!$A$2:$A$615</c:f>
              <c:numCache>
                <c:formatCode>mmm\-yy</c:formatCode>
                <c:ptCount val="614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</c:numCache>
            </c:numRef>
          </c:cat>
          <c:val>
            <c:numRef>
              <c:f>Sheet1!$G$2:$G$615</c:f>
              <c:numCache>
                <c:formatCode>0.00</c:formatCode>
                <c:ptCount val="614"/>
                <c:pt idx="0">
                  <c:v>4.324324324</c:v>
                </c:pt>
                <c:pt idx="1">
                  <c:v>7.6923076722199655</c:v>
                </c:pt>
                <c:pt idx="2">
                  <c:v>7.6923076722199655</c:v>
                </c:pt>
                <c:pt idx="3">
                  <c:v>7.865168542575951</c:v>
                </c:pt>
                <c:pt idx="4">
                  <c:v>7.865168542575951</c:v>
                </c:pt>
                <c:pt idx="5">
                  <c:v>7.865168542575951</c:v>
                </c:pt>
                <c:pt idx="6">
                  <c:v>11.956521737024721</c:v>
                </c:pt>
                <c:pt idx="7">
                  <c:v>11.956521737024721</c:v>
                </c:pt>
                <c:pt idx="8">
                  <c:v>11.956521737024721</c:v>
                </c:pt>
                <c:pt idx="9">
                  <c:v>13.661202198801673</c:v>
                </c:pt>
                <c:pt idx="10">
                  <c:v>13.661202198801673</c:v>
                </c:pt>
                <c:pt idx="11">
                  <c:v>13.661202198801673</c:v>
                </c:pt>
                <c:pt idx="12">
                  <c:v>8.6734694042508451</c:v>
                </c:pt>
                <c:pt idx="13">
                  <c:v>8.6734694042508451</c:v>
                </c:pt>
                <c:pt idx="14">
                  <c:v>8.6734694042508451</c:v>
                </c:pt>
                <c:pt idx="15">
                  <c:v>17.708333346011131</c:v>
                </c:pt>
                <c:pt idx="16">
                  <c:v>17.708333346011131</c:v>
                </c:pt>
                <c:pt idx="17">
                  <c:v>17.708333346011131</c:v>
                </c:pt>
                <c:pt idx="18">
                  <c:v>14.563106809556286</c:v>
                </c:pt>
                <c:pt idx="19">
                  <c:v>14.563106809556286</c:v>
                </c:pt>
                <c:pt idx="20">
                  <c:v>14.563106809556286</c:v>
                </c:pt>
                <c:pt idx="21">
                  <c:v>20.192307678758944</c:v>
                </c:pt>
                <c:pt idx="22">
                  <c:v>20.192307678758944</c:v>
                </c:pt>
                <c:pt idx="23">
                  <c:v>20.192307678758944</c:v>
                </c:pt>
                <c:pt idx="24">
                  <c:v>30.985915484839023</c:v>
                </c:pt>
                <c:pt idx="25">
                  <c:v>30.985915484839023</c:v>
                </c:pt>
                <c:pt idx="26">
                  <c:v>30.985915484839023</c:v>
                </c:pt>
                <c:pt idx="27">
                  <c:v>38.053097345598005</c:v>
                </c:pt>
                <c:pt idx="28">
                  <c:v>38.053097345598005</c:v>
                </c:pt>
                <c:pt idx="29">
                  <c:v>38.053097345598005</c:v>
                </c:pt>
                <c:pt idx="30">
                  <c:v>49.999999983217677</c:v>
                </c:pt>
                <c:pt idx="31">
                  <c:v>49.999999983217677</c:v>
                </c:pt>
                <c:pt idx="32">
                  <c:v>49.999999983217677</c:v>
                </c:pt>
                <c:pt idx="33">
                  <c:v>59.199999954880511</c:v>
                </c:pt>
                <c:pt idx="34">
                  <c:v>59.199999954880511</c:v>
                </c:pt>
                <c:pt idx="35">
                  <c:v>59.199999954880511</c:v>
                </c:pt>
                <c:pt idx="36">
                  <c:v>49.462365657644938</c:v>
                </c:pt>
                <c:pt idx="37">
                  <c:v>49.462365657644938</c:v>
                </c:pt>
                <c:pt idx="38">
                  <c:v>49.462365657644938</c:v>
                </c:pt>
                <c:pt idx="39">
                  <c:v>35.576923096574859</c:v>
                </c:pt>
                <c:pt idx="40">
                  <c:v>35.576923096574859</c:v>
                </c:pt>
                <c:pt idx="41">
                  <c:v>35.576923096574859</c:v>
                </c:pt>
                <c:pt idx="42">
                  <c:v>25.423728848072138</c:v>
                </c:pt>
                <c:pt idx="43">
                  <c:v>25.423728848072138</c:v>
                </c:pt>
                <c:pt idx="44">
                  <c:v>25.423728848072138</c:v>
                </c:pt>
                <c:pt idx="45">
                  <c:v>8.2914573424396458</c:v>
                </c:pt>
                <c:pt idx="46">
                  <c:v>8.2914573424396458</c:v>
                </c:pt>
                <c:pt idx="47">
                  <c:v>8.2914573424396458</c:v>
                </c:pt>
                <c:pt idx="48">
                  <c:v>6.9544363569990457</c:v>
                </c:pt>
                <c:pt idx="49">
                  <c:v>6.9544363569990457</c:v>
                </c:pt>
                <c:pt idx="50">
                  <c:v>6.9544363569990457</c:v>
                </c:pt>
                <c:pt idx="51">
                  <c:v>1.654846275046945</c:v>
                </c:pt>
                <c:pt idx="52">
                  <c:v>1.654846275046945</c:v>
                </c:pt>
                <c:pt idx="53">
                  <c:v>1.654846275046945</c:v>
                </c:pt>
                <c:pt idx="54">
                  <c:v>-3.6036035987818043</c:v>
                </c:pt>
                <c:pt idx="55">
                  <c:v>-3.6036035987818043</c:v>
                </c:pt>
                <c:pt idx="56">
                  <c:v>-3.6036035987818043</c:v>
                </c:pt>
                <c:pt idx="57">
                  <c:v>3.2482598337110637</c:v>
                </c:pt>
                <c:pt idx="58">
                  <c:v>3.2482598337110637</c:v>
                </c:pt>
                <c:pt idx="59">
                  <c:v>3.2482598337110637</c:v>
                </c:pt>
                <c:pt idx="60">
                  <c:v>-4.4843048853470924</c:v>
                </c:pt>
                <c:pt idx="61">
                  <c:v>-4.4843048853470924</c:v>
                </c:pt>
                <c:pt idx="62">
                  <c:v>-4.4843048853470924</c:v>
                </c:pt>
                <c:pt idx="63">
                  <c:v>5.1162791353138202</c:v>
                </c:pt>
                <c:pt idx="64">
                  <c:v>5.1162791353138202</c:v>
                </c:pt>
                <c:pt idx="65">
                  <c:v>5.1162791353138202</c:v>
                </c:pt>
                <c:pt idx="66">
                  <c:v>8.4112148953266352</c:v>
                </c:pt>
                <c:pt idx="67">
                  <c:v>8.4112148953266352</c:v>
                </c:pt>
                <c:pt idx="68">
                  <c:v>8.4112148953266352</c:v>
                </c:pt>
                <c:pt idx="69">
                  <c:v>0.67415729157040072</c:v>
                </c:pt>
                <c:pt idx="70">
                  <c:v>0.67415729157040072</c:v>
                </c:pt>
                <c:pt idx="71">
                  <c:v>0.67415729157040072</c:v>
                </c:pt>
                <c:pt idx="72">
                  <c:v>8.685446010917385</c:v>
                </c:pt>
                <c:pt idx="73">
                  <c:v>8.685446010917385</c:v>
                </c:pt>
                <c:pt idx="74">
                  <c:v>8.685446010917385</c:v>
                </c:pt>
                <c:pt idx="75">
                  <c:v>6.4159292060600075</c:v>
                </c:pt>
                <c:pt idx="76">
                  <c:v>6.4159292060600075</c:v>
                </c:pt>
                <c:pt idx="77">
                  <c:v>6.4159292060600075</c:v>
                </c:pt>
                <c:pt idx="78">
                  <c:v>3.2327586499396128</c:v>
                </c:pt>
                <c:pt idx="79">
                  <c:v>3.2327586499396128</c:v>
                </c:pt>
                <c:pt idx="80">
                  <c:v>3.2327586499396128</c:v>
                </c:pt>
                <c:pt idx="81">
                  <c:v>10.26785720008483</c:v>
                </c:pt>
                <c:pt idx="82">
                  <c:v>10.26785720008483</c:v>
                </c:pt>
                <c:pt idx="83">
                  <c:v>10.26785720008483</c:v>
                </c:pt>
                <c:pt idx="84">
                  <c:v>9.9352051505137204</c:v>
                </c:pt>
                <c:pt idx="85">
                  <c:v>9.9352051505137204</c:v>
                </c:pt>
                <c:pt idx="86">
                  <c:v>9.9352051505137204</c:v>
                </c:pt>
                <c:pt idx="87">
                  <c:v>2.0790020144640904</c:v>
                </c:pt>
                <c:pt idx="88">
                  <c:v>2.0790020144640904</c:v>
                </c:pt>
                <c:pt idx="89">
                  <c:v>2.0790020144640904</c:v>
                </c:pt>
                <c:pt idx="90">
                  <c:v>8.9770354700635604</c:v>
                </c:pt>
                <c:pt idx="91">
                  <c:v>8.9770354700635604</c:v>
                </c:pt>
                <c:pt idx="92">
                  <c:v>8.9770354700635604</c:v>
                </c:pt>
                <c:pt idx="93">
                  <c:v>6.8825910233297298</c:v>
                </c:pt>
                <c:pt idx="94">
                  <c:v>6.8825910233297298</c:v>
                </c:pt>
                <c:pt idx="95">
                  <c:v>6.8825910233297298</c:v>
                </c:pt>
                <c:pt idx="96">
                  <c:v>9.0373281447503828</c:v>
                </c:pt>
                <c:pt idx="97">
                  <c:v>9.0373281447503828</c:v>
                </c:pt>
                <c:pt idx="98">
                  <c:v>9.0373281447503828</c:v>
                </c:pt>
                <c:pt idx="99">
                  <c:v>23.625254606141947</c:v>
                </c:pt>
                <c:pt idx="100">
                  <c:v>23.625254606141947</c:v>
                </c:pt>
                <c:pt idx="101">
                  <c:v>23.625254606141947</c:v>
                </c:pt>
                <c:pt idx="102">
                  <c:v>21.264367824377047</c:v>
                </c:pt>
                <c:pt idx="103">
                  <c:v>21.264367824377047</c:v>
                </c:pt>
                <c:pt idx="104">
                  <c:v>21.264367824377047</c:v>
                </c:pt>
                <c:pt idx="105">
                  <c:v>25.946969724388818</c:v>
                </c:pt>
                <c:pt idx="106">
                  <c:v>25.946969724388818</c:v>
                </c:pt>
                <c:pt idx="107">
                  <c:v>25.946969724388818</c:v>
                </c:pt>
                <c:pt idx="108">
                  <c:v>34.774774772846051</c:v>
                </c:pt>
                <c:pt idx="109">
                  <c:v>34.774774772846051</c:v>
                </c:pt>
                <c:pt idx="110">
                  <c:v>34.774774772846051</c:v>
                </c:pt>
                <c:pt idx="111">
                  <c:v>31.301482722666158</c:v>
                </c:pt>
                <c:pt idx="112">
                  <c:v>31.301482722666158</c:v>
                </c:pt>
                <c:pt idx="113">
                  <c:v>31.301482722666158</c:v>
                </c:pt>
                <c:pt idx="114">
                  <c:v>33.33333335418974</c:v>
                </c:pt>
                <c:pt idx="115">
                  <c:v>33.33333335418974</c:v>
                </c:pt>
                <c:pt idx="116">
                  <c:v>33.33333335418974</c:v>
                </c:pt>
                <c:pt idx="117">
                  <c:v>35.33834588257394</c:v>
                </c:pt>
                <c:pt idx="118">
                  <c:v>35.33834588257394</c:v>
                </c:pt>
                <c:pt idx="119">
                  <c:v>35.33834588257394</c:v>
                </c:pt>
                <c:pt idx="120">
                  <c:v>27.272727263100084</c:v>
                </c:pt>
                <c:pt idx="121">
                  <c:v>27.272727263100084</c:v>
                </c:pt>
                <c:pt idx="122">
                  <c:v>27.272727263100084</c:v>
                </c:pt>
                <c:pt idx="123">
                  <c:v>25.595984941355947</c:v>
                </c:pt>
                <c:pt idx="124">
                  <c:v>25.595984941355947</c:v>
                </c:pt>
                <c:pt idx="125">
                  <c:v>25.595984941355947</c:v>
                </c:pt>
                <c:pt idx="126">
                  <c:v>19.431279621520279</c:v>
                </c:pt>
                <c:pt idx="127">
                  <c:v>19.431279621520279</c:v>
                </c:pt>
                <c:pt idx="128">
                  <c:v>19.431279621520279</c:v>
                </c:pt>
                <c:pt idx="129">
                  <c:v>14.11111111208904</c:v>
                </c:pt>
                <c:pt idx="130">
                  <c:v>14.11111111208904</c:v>
                </c:pt>
                <c:pt idx="131">
                  <c:v>14.11111111208904</c:v>
                </c:pt>
                <c:pt idx="132">
                  <c:v>3.4663865346942364</c:v>
                </c:pt>
                <c:pt idx="133">
                  <c:v>3.4663865346942364</c:v>
                </c:pt>
                <c:pt idx="134">
                  <c:v>3.4663865346942364</c:v>
                </c:pt>
                <c:pt idx="135">
                  <c:v>4.8951049147499228</c:v>
                </c:pt>
                <c:pt idx="136">
                  <c:v>4.8951049147499228</c:v>
                </c:pt>
                <c:pt idx="137">
                  <c:v>4.8951049147499228</c:v>
                </c:pt>
                <c:pt idx="138">
                  <c:v>3.1746031708610873</c:v>
                </c:pt>
                <c:pt idx="139">
                  <c:v>3.1746031708610873</c:v>
                </c:pt>
                <c:pt idx="140">
                  <c:v>3.1746031708610873</c:v>
                </c:pt>
                <c:pt idx="141">
                  <c:v>1.8500486786198638</c:v>
                </c:pt>
                <c:pt idx="142">
                  <c:v>1.8500486786198638</c:v>
                </c:pt>
                <c:pt idx="143">
                  <c:v>1.8500486786198638</c:v>
                </c:pt>
                <c:pt idx="144">
                  <c:v>-1.2182740902845233</c:v>
                </c:pt>
                <c:pt idx="145">
                  <c:v>-1.2182740902845233</c:v>
                </c:pt>
                <c:pt idx="146">
                  <c:v>-1.2182740902845233</c:v>
                </c:pt>
                <c:pt idx="147">
                  <c:v>-0.38095239934551023</c:v>
                </c:pt>
                <c:pt idx="148">
                  <c:v>-0.38095239934551023</c:v>
                </c:pt>
                <c:pt idx="149">
                  <c:v>-0.38095239934551023</c:v>
                </c:pt>
                <c:pt idx="150">
                  <c:v>2.4038461368186717</c:v>
                </c:pt>
                <c:pt idx="151">
                  <c:v>2.4038461368186717</c:v>
                </c:pt>
                <c:pt idx="152">
                  <c:v>2.4038461368186717</c:v>
                </c:pt>
                <c:pt idx="153">
                  <c:v>5.1625239235964058</c:v>
                </c:pt>
                <c:pt idx="154">
                  <c:v>5.1625239235964058</c:v>
                </c:pt>
                <c:pt idx="155">
                  <c:v>5.1625239235964058</c:v>
                </c:pt>
                <c:pt idx="156">
                  <c:v>15.107913644758685</c:v>
                </c:pt>
                <c:pt idx="157">
                  <c:v>15.107913644758685</c:v>
                </c:pt>
                <c:pt idx="158">
                  <c:v>15.107913644758685</c:v>
                </c:pt>
                <c:pt idx="159">
                  <c:v>9.9426386129739495</c:v>
                </c:pt>
                <c:pt idx="160">
                  <c:v>9.9426386129739495</c:v>
                </c:pt>
                <c:pt idx="161">
                  <c:v>9.9426386129739495</c:v>
                </c:pt>
                <c:pt idx="162">
                  <c:v>12.67605633959954</c:v>
                </c:pt>
                <c:pt idx="163">
                  <c:v>12.67605633959954</c:v>
                </c:pt>
                <c:pt idx="164">
                  <c:v>12.67605633959954</c:v>
                </c:pt>
                <c:pt idx="165">
                  <c:v>11.818181812289968</c:v>
                </c:pt>
                <c:pt idx="166">
                  <c:v>11.818181812289968</c:v>
                </c:pt>
                <c:pt idx="167">
                  <c:v>11.818181812289968</c:v>
                </c:pt>
                <c:pt idx="168">
                  <c:v>11.607142853669737</c:v>
                </c:pt>
                <c:pt idx="169">
                  <c:v>11.607142853669737</c:v>
                </c:pt>
                <c:pt idx="170">
                  <c:v>11.607142853669737</c:v>
                </c:pt>
                <c:pt idx="171">
                  <c:v>19.130434816150512</c:v>
                </c:pt>
                <c:pt idx="172">
                  <c:v>19.130434816150512</c:v>
                </c:pt>
                <c:pt idx="173">
                  <c:v>19.130434816150512</c:v>
                </c:pt>
                <c:pt idx="174">
                  <c:v>16.666666683169275</c:v>
                </c:pt>
                <c:pt idx="175">
                  <c:v>16.666666683169275</c:v>
                </c:pt>
                <c:pt idx="176">
                  <c:v>16.666666683169275</c:v>
                </c:pt>
                <c:pt idx="177">
                  <c:v>16.260162581991729</c:v>
                </c:pt>
                <c:pt idx="178">
                  <c:v>16.260162581991729</c:v>
                </c:pt>
                <c:pt idx="179">
                  <c:v>16.260162581991729</c:v>
                </c:pt>
                <c:pt idx="180">
                  <c:v>13.599999993916478</c:v>
                </c:pt>
                <c:pt idx="181">
                  <c:v>13.599999993916478</c:v>
                </c:pt>
                <c:pt idx="182">
                  <c:v>13.599999993916478</c:v>
                </c:pt>
                <c:pt idx="183">
                  <c:v>12.408759116068826</c:v>
                </c:pt>
                <c:pt idx="184">
                  <c:v>12.408759116068826</c:v>
                </c:pt>
                <c:pt idx="185">
                  <c:v>12.408759116068826</c:v>
                </c:pt>
                <c:pt idx="186">
                  <c:v>12.142857136188741</c:v>
                </c:pt>
                <c:pt idx="187">
                  <c:v>12.142857136188741</c:v>
                </c:pt>
                <c:pt idx="188">
                  <c:v>12.142857136188741</c:v>
                </c:pt>
                <c:pt idx="189">
                  <c:v>16.08391608798344</c:v>
                </c:pt>
                <c:pt idx="190">
                  <c:v>16.08391608798344</c:v>
                </c:pt>
                <c:pt idx="191">
                  <c:v>16.08391608798344</c:v>
                </c:pt>
                <c:pt idx="192">
                  <c:v>21.126760584593725</c:v>
                </c:pt>
                <c:pt idx="193">
                  <c:v>21.126760584593725</c:v>
                </c:pt>
                <c:pt idx="194">
                  <c:v>21.126760584593725</c:v>
                </c:pt>
                <c:pt idx="195">
                  <c:v>20.779220780890821</c:v>
                </c:pt>
                <c:pt idx="196">
                  <c:v>20.779220780890821</c:v>
                </c:pt>
                <c:pt idx="197">
                  <c:v>20.779220780890821</c:v>
                </c:pt>
                <c:pt idx="198">
                  <c:v>23.566878987158287</c:v>
                </c:pt>
                <c:pt idx="199">
                  <c:v>23.566878987158287</c:v>
                </c:pt>
                <c:pt idx="200">
                  <c:v>23.566878987158287</c:v>
                </c:pt>
                <c:pt idx="201">
                  <c:v>25.301204827900914</c:v>
                </c:pt>
                <c:pt idx="202">
                  <c:v>25.301204827900914</c:v>
                </c:pt>
                <c:pt idx="203">
                  <c:v>25.301204827900914</c:v>
                </c:pt>
                <c:pt idx="204">
                  <c:v>23.837209303664338</c:v>
                </c:pt>
                <c:pt idx="205">
                  <c:v>23.837209303664338</c:v>
                </c:pt>
                <c:pt idx="206">
                  <c:v>23.837209303664338</c:v>
                </c:pt>
                <c:pt idx="207">
                  <c:v>20.967741926897698</c:v>
                </c:pt>
                <c:pt idx="208">
                  <c:v>20.967741926897698</c:v>
                </c:pt>
                <c:pt idx="209">
                  <c:v>20.967741926897698</c:v>
                </c:pt>
                <c:pt idx="210">
                  <c:v>23.711340210184495</c:v>
                </c:pt>
                <c:pt idx="211">
                  <c:v>23.711340210184495</c:v>
                </c:pt>
                <c:pt idx="212">
                  <c:v>23.711340210184495</c:v>
                </c:pt>
                <c:pt idx="213">
                  <c:v>24.504980202313369</c:v>
                </c:pt>
                <c:pt idx="214">
                  <c:v>24.504980202313369</c:v>
                </c:pt>
                <c:pt idx="215">
                  <c:v>24.504980202313369</c:v>
                </c:pt>
                <c:pt idx="216">
                  <c:v>25.244446392074018</c:v>
                </c:pt>
                <c:pt idx="217">
                  <c:v>25.244446392074018</c:v>
                </c:pt>
                <c:pt idx="218">
                  <c:v>25.244446392074018</c:v>
                </c:pt>
                <c:pt idx="219">
                  <c:v>24.804992191751627</c:v>
                </c:pt>
                <c:pt idx="220">
                  <c:v>24.804992191751627</c:v>
                </c:pt>
                <c:pt idx="221">
                  <c:v>24.804992191751627</c:v>
                </c:pt>
                <c:pt idx="222">
                  <c:v>25.455018189241425</c:v>
                </c:pt>
                <c:pt idx="223">
                  <c:v>25.455018189241425</c:v>
                </c:pt>
                <c:pt idx="224">
                  <c:v>25.455018189241425</c:v>
                </c:pt>
                <c:pt idx="225">
                  <c:v>24.6987951697593</c:v>
                </c:pt>
                <c:pt idx="226">
                  <c:v>24.6987951697593</c:v>
                </c:pt>
                <c:pt idx="227">
                  <c:v>24.6987951697593</c:v>
                </c:pt>
                <c:pt idx="228">
                  <c:v>15.789473688117534</c:v>
                </c:pt>
                <c:pt idx="229">
                  <c:v>15.789473688117534</c:v>
                </c:pt>
                <c:pt idx="230">
                  <c:v>15.789473688117534</c:v>
                </c:pt>
                <c:pt idx="231">
                  <c:v>15.555555559630102</c:v>
                </c:pt>
                <c:pt idx="232">
                  <c:v>15.555555559630102</c:v>
                </c:pt>
                <c:pt idx="233">
                  <c:v>15.555555559630102</c:v>
                </c:pt>
                <c:pt idx="234">
                  <c:v>6.2176165836505559</c:v>
                </c:pt>
                <c:pt idx="235">
                  <c:v>6.2176165836505559</c:v>
                </c:pt>
                <c:pt idx="236">
                  <c:v>6.2176165836505559</c:v>
                </c:pt>
                <c:pt idx="237">
                  <c:v>-3.8647342933550051</c:v>
                </c:pt>
                <c:pt idx="238">
                  <c:v>-3.8647342933550051</c:v>
                </c:pt>
                <c:pt idx="239">
                  <c:v>-3.8647342933550051</c:v>
                </c:pt>
                <c:pt idx="240">
                  <c:v>2.4594288767911689</c:v>
                </c:pt>
                <c:pt idx="241">
                  <c:v>2.4594288767911689</c:v>
                </c:pt>
                <c:pt idx="242">
                  <c:v>2.4594288767911689</c:v>
                </c:pt>
                <c:pt idx="243">
                  <c:v>-5.6282000179878926</c:v>
                </c:pt>
                <c:pt idx="244">
                  <c:v>-5.6282000179878926</c:v>
                </c:pt>
                <c:pt idx="245">
                  <c:v>-5.6282000179878926</c:v>
                </c:pt>
                <c:pt idx="246">
                  <c:v>0.61340150988882014</c:v>
                </c:pt>
                <c:pt idx="247">
                  <c:v>0.61340150988882014</c:v>
                </c:pt>
                <c:pt idx="248">
                  <c:v>0.61340150988882014</c:v>
                </c:pt>
                <c:pt idx="249">
                  <c:v>-3.2628266860257908</c:v>
                </c:pt>
                <c:pt idx="250">
                  <c:v>-3.2628266860257908</c:v>
                </c:pt>
                <c:pt idx="251">
                  <c:v>-3.2628266860257908</c:v>
                </c:pt>
                <c:pt idx="252">
                  <c:v>-3.8310412542449712</c:v>
                </c:pt>
                <c:pt idx="253">
                  <c:v>-3.8310412542449712</c:v>
                </c:pt>
                <c:pt idx="254">
                  <c:v>-3.8310412542449712</c:v>
                </c:pt>
                <c:pt idx="255">
                  <c:v>-2.7411167550112174</c:v>
                </c:pt>
                <c:pt idx="256">
                  <c:v>-2.7411167550112174</c:v>
                </c:pt>
                <c:pt idx="257">
                  <c:v>-2.7411167550112174</c:v>
                </c:pt>
                <c:pt idx="258">
                  <c:v>-6.5700483126037863</c:v>
                </c:pt>
                <c:pt idx="259">
                  <c:v>-6.5700483126037863</c:v>
                </c:pt>
                <c:pt idx="260">
                  <c:v>-6.5700483126037863</c:v>
                </c:pt>
                <c:pt idx="261">
                  <c:v>-3.2091097408012055</c:v>
                </c:pt>
                <c:pt idx="262">
                  <c:v>-3.2091097408012055</c:v>
                </c:pt>
                <c:pt idx="263">
                  <c:v>-3.2091097408012055</c:v>
                </c:pt>
                <c:pt idx="264">
                  <c:v>-4.4943820270044466</c:v>
                </c:pt>
                <c:pt idx="265">
                  <c:v>-4.4943820270044466</c:v>
                </c:pt>
                <c:pt idx="266">
                  <c:v>-4.4943820270044466</c:v>
                </c:pt>
                <c:pt idx="267">
                  <c:v>-10.229645093529291</c:v>
                </c:pt>
                <c:pt idx="268">
                  <c:v>-10.229645093529291</c:v>
                </c:pt>
                <c:pt idx="269">
                  <c:v>-10.229645093529291</c:v>
                </c:pt>
                <c:pt idx="270">
                  <c:v>-11.333835288549283</c:v>
                </c:pt>
                <c:pt idx="271">
                  <c:v>-11.333835288549283</c:v>
                </c:pt>
                <c:pt idx="272">
                  <c:v>-11.333835288549283</c:v>
                </c:pt>
                <c:pt idx="273">
                  <c:v>-11.72647031390215</c:v>
                </c:pt>
                <c:pt idx="274">
                  <c:v>-11.72647031390215</c:v>
                </c:pt>
                <c:pt idx="275">
                  <c:v>-11.72647031390215</c:v>
                </c:pt>
                <c:pt idx="276">
                  <c:v>-7.9287633713867987</c:v>
                </c:pt>
                <c:pt idx="277">
                  <c:v>-7.9287633713867987</c:v>
                </c:pt>
                <c:pt idx="278">
                  <c:v>-7.9287633713867987</c:v>
                </c:pt>
                <c:pt idx="279">
                  <c:v>2.1148036358499436</c:v>
                </c:pt>
                <c:pt idx="280">
                  <c:v>2.1148036358499436</c:v>
                </c:pt>
                <c:pt idx="281">
                  <c:v>2.1148036358499436</c:v>
                </c:pt>
                <c:pt idx="282">
                  <c:v>1.4141414061569573</c:v>
                </c:pt>
                <c:pt idx="283">
                  <c:v>1.4141414061569573</c:v>
                </c:pt>
                <c:pt idx="284">
                  <c:v>1.4141414061569573</c:v>
                </c:pt>
                <c:pt idx="285">
                  <c:v>3.5676810026806756</c:v>
                </c:pt>
                <c:pt idx="286">
                  <c:v>3.5676810026806756</c:v>
                </c:pt>
                <c:pt idx="287">
                  <c:v>3.5676810026806756</c:v>
                </c:pt>
                <c:pt idx="288">
                  <c:v>0.10060361376539939</c:v>
                </c:pt>
                <c:pt idx="289">
                  <c:v>0.10060361376539939</c:v>
                </c:pt>
                <c:pt idx="290">
                  <c:v>0.10060361376539939</c:v>
                </c:pt>
                <c:pt idx="291">
                  <c:v>5.9171597588500564</c:v>
                </c:pt>
                <c:pt idx="292">
                  <c:v>5.9171597588500564</c:v>
                </c:pt>
                <c:pt idx="293">
                  <c:v>5.9171597588500564</c:v>
                </c:pt>
                <c:pt idx="294">
                  <c:v>7.3705179312054101</c:v>
                </c:pt>
                <c:pt idx="295">
                  <c:v>7.3705179312054101</c:v>
                </c:pt>
                <c:pt idx="296">
                  <c:v>7.3705179312054101</c:v>
                </c:pt>
                <c:pt idx="297">
                  <c:v>5.6737588633456575</c:v>
                </c:pt>
                <c:pt idx="298">
                  <c:v>5.6737588633456575</c:v>
                </c:pt>
                <c:pt idx="299">
                  <c:v>5.6737588633456575</c:v>
                </c:pt>
                <c:pt idx="300">
                  <c:v>10.042947386148935</c:v>
                </c:pt>
                <c:pt idx="301">
                  <c:v>7.5920853917450959</c:v>
                </c:pt>
                <c:pt idx="302">
                  <c:v>9.2462311636535919</c:v>
                </c:pt>
                <c:pt idx="303">
                  <c:v>1.9752851880994591</c:v>
                </c:pt>
                <c:pt idx="304">
                  <c:v>3.3130460910199506</c:v>
                </c:pt>
                <c:pt idx="305">
                  <c:v>3.5516569962073508</c:v>
                </c:pt>
                <c:pt idx="306">
                  <c:v>3.6832095322246134</c:v>
                </c:pt>
                <c:pt idx="307">
                  <c:v>3.0624878212288724</c:v>
                </c:pt>
                <c:pt idx="308">
                  <c:v>2.2594092175587019</c:v>
                </c:pt>
                <c:pt idx="309">
                  <c:v>4.7901180453607619</c:v>
                </c:pt>
                <c:pt idx="310">
                  <c:v>4.5302099641032747</c:v>
                </c:pt>
                <c:pt idx="311">
                  <c:v>6.0248249848399373</c:v>
                </c:pt>
                <c:pt idx="312">
                  <c:v>1.217375833429587</c:v>
                </c:pt>
                <c:pt idx="313">
                  <c:v>4.5462947595070213</c:v>
                </c:pt>
                <c:pt idx="314">
                  <c:v>2.4274440564442803</c:v>
                </c:pt>
                <c:pt idx="315">
                  <c:v>3.1051732071519105</c:v>
                </c:pt>
                <c:pt idx="316">
                  <c:v>2.3635195825689919</c:v>
                </c:pt>
                <c:pt idx="317">
                  <c:v>3.3497220099543701</c:v>
                </c:pt>
                <c:pt idx="318">
                  <c:v>3.7043654588576711</c:v>
                </c:pt>
                <c:pt idx="319">
                  <c:v>4.6723012434528082</c:v>
                </c:pt>
                <c:pt idx="320">
                  <c:v>6.4200832259179803</c:v>
                </c:pt>
                <c:pt idx="321">
                  <c:v>7.0016138027295645</c:v>
                </c:pt>
                <c:pt idx="322">
                  <c:v>8.2384811370188231</c:v>
                </c:pt>
                <c:pt idx="323">
                  <c:v>8.2992954133361287</c:v>
                </c:pt>
                <c:pt idx="324">
                  <c:v>10.251680038471989</c:v>
                </c:pt>
                <c:pt idx="325">
                  <c:v>9.8477165923847476</c:v>
                </c:pt>
                <c:pt idx="326">
                  <c:v>11.738730855343531</c:v>
                </c:pt>
                <c:pt idx="327">
                  <c:v>12.140987770066774</c:v>
                </c:pt>
                <c:pt idx="328">
                  <c:v>14.671789768938154</c:v>
                </c:pt>
                <c:pt idx="329">
                  <c:v>14.195629224207309</c:v>
                </c:pt>
                <c:pt idx="330">
                  <c:v>16.916028718138111</c:v>
                </c:pt>
                <c:pt idx="331">
                  <c:v>16.521668374178635</c:v>
                </c:pt>
                <c:pt idx="332">
                  <c:v>18.091484205082079</c:v>
                </c:pt>
                <c:pt idx="333">
                  <c:v>18.129097931576869</c:v>
                </c:pt>
                <c:pt idx="334">
                  <c:v>18.460682809363032</c:v>
                </c:pt>
                <c:pt idx="335">
                  <c:v>18.971696335432881</c:v>
                </c:pt>
                <c:pt idx="336">
                  <c:v>17.875127714166013</c:v>
                </c:pt>
                <c:pt idx="337">
                  <c:v>15.990452716755252</c:v>
                </c:pt>
                <c:pt idx="338">
                  <c:v>16.976695973435394</c:v>
                </c:pt>
                <c:pt idx="339">
                  <c:v>17.655587527656145</c:v>
                </c:pt>
                <c:pt idx="340">
                  <c:v>14.155481867385388</c:v>
                </c:pt>
                <c:pt idx="341">
                  <c:v>15.308134887399349</c:v>
                </c:pt>
                <c:pt idx="342">
                  <c:v>13.284848129856019</c:v>
                </c:pt>
                <c:pt idx="343">
                  <c:v>12.980320740716952</c:v>
                </c:pt>
                <c:pt idx="344">
                  <c:v>11.075496365829258</c:v>
                </c:pt>
                <c:pt idx="345">
                  <c:v>10.925919427102865</c:v>
                </c:pt>
                <c:pt idx="346">
                  <c:v>9.7077328948714605</c:v>
                </c:pt>
                <c:pt idx="347">
                  <c:v>8.1785900609879132</c:v>
                </c:pt>
                <c:pt idx="348">
                  <c:v>7.9472745539532497</c:v>
                </c:pt>
                <c:pt idx="349">
                  <c:v>8.5916371751987235</c:v>
                </c:pt>
                <c:pt idx="350">
                  <c:v>8.5548956339090925</c:v>
                </c:pt>
                <c:pt idx="351">
                  <c:v>8.2285143481225216</c:v>
                </c:pt>
                <c:pt idx="352">
                  <c:v>10.030167722354797</c:v>
                </c:pt>
                <c:pt idx="353">
                  <c:v>10.134955877859007</c:v>
                </c:pt>
                <c:pt idx="354">
                  <c:v>12.134802141926935</c:v>
                </c:pt>
                <c:pt idx="355">
                  <c:v>14.6816735738026</c:v>
                </c:pt>
                <c:pt idx="356">
                  <c:v>17.206061794158114</c:v>
                </c:pt>
                <c:pt idx="357">
                  <c:v>18.067372952036742</c:v>
                </c:pt>
                <c:pt idx="358">
                  <c:v>20.653271688122928</c:v>
                </c:pt>
                <c:pt idx="359">
                  <c:v>22.076501696655768</c:v>
                </c:pt>
                <c:pt idx="360">
                  <c:v>23.383519040948151</c:v>
                </c:pt>
                <c:pt idx="361">
                  <c:v>26.058021685496808</c:v>
                </c:pt>
                <c:pt idx="362">
                  <c:v>25.036360856888145</c:v>
                </c:pt>
                <c:pt idx="363">
                  <c:v>28.323943315927487</c:v>
                </c:pt>
                <c:pt idx="364">
                  <c:v>26.656428988121377</c:v>
                </c:pt>
                <c:pt idx="365">
                  <c:v>26.670956432217395</c:v>
                </c:pt>
                <c:pt idx="366">
                  <c:v>24.946553505096087</c:v>
                </c:pt>
                <c:pt idx="367">
                  <c:v>23.397209273938024</c:v>
                </c:pt>
                <c:pt idx="368">
                  <c:v>20.149599588357447</c:v>
                </c:pt>
                <c:pt idx="369">
                  <c:v>18.393444297617744</c:v>
                </c:pt>
                <c:pt idx="370">
                  <c:v>17.388819752234664</c:v>
                </c:pt>
                <c:pt idx="371">
                  <c:v>15.295195933510158</c:v>
                </c:pt>
                <c:pt idx="372">
                  <c:v>14.67108268563962</c:v>
                </c:pt>
                <c:pt idx="373">
                  <c:v>12.86380199718894</c:v>
                </c:pt>
                <c:pt idx="374">
                  <c:v>12.402817524219994</c:v>
                </c:pt>
                <c:pt idx="375">
                  <c:v>8.6693565560062691</c:v>
                </c:pt>
                <c:pt idx="376">
                  <c:v>11.567452353124507</c:v>
                </c:pt>
                <c:pt idx="377">
                  <c:v>10.601987540857442</c:v>
                </c:pt>
                <c:pt idx="378">
                  <c:v>10.185498767844411</c:v>
                </c:pt>
                <c:pt idx="379">
                  <c:v>11.775933202954878</c:v>
                </c:pt>
                <c:pt idx="380">
                  <c:v>11.881842667229598</c:v>
                </c:pt>
                <c:pt idx="381">
                  <c:v>14.120696516065792</c:v>
                </c:pt>
                <c:pt idx="382">
                  <c:v>13.237625292538688</c:v>
                </c:pt>
                <c:pt idx="383">
                  <c:v>13.703070848033889</c:v>
                </c:pt>
                <c:pt idx="384">
                  <c:v>13.572930954658787</c:v>
                </c:pt>
                <c:pt idx="385">
                  <c:v>13.837451213421989</c:v>
                </c:pt>
                <c:pt idx="386">
                  <c:v>14.447733618191529</c:v>
                </c:pt>
                <c:pt idx="387">
                  <c:v>16.584542948097546</c:v>
                </c:pt>
                <c:pt idx="388">
                  <c:v>16.320913401783397</c:v>
                </c:pt>
                <c:pt idx="389">
                  <c:v>17.181982785782616</c:v>
                </c:pt>
                <c:pt idx="390">
                  <c:v>18.644169379633642</c:v>
                </c:pt>
                <c:pt idx="391">
                  <c:v>18.650954052721566</c:v>
                </c:pt>
                <c:pt idx="392">
                  <c:v>19.551288241005128</c:v>
                </c:pt>
                <c:pt idx="393">
                  <c:v>19.798511266956208</c:v>
                </c:pt>
                <c:pt idx="394">
                  <c:v>21.118433092092395</c:v>
                </c:pt>
                <c:pt idx="395">
                  <c:v>21.315587441288077</c:v>
                </c:pt>
                <c:pt idx="396">
                  <c:v>21.974523707582875</c:v>
                </c:pt>
                <c:pt idx="397">
                  <c:v>21.092273289312086</c:v>
                </c:pt>
                <c:pt idx="398">
                  <c:v>19.001073122544028</c:v>
                </c:pt>
                <c:pt idx="399">
                  <c:v>16.685137344012652</c:v>
                </c:pt>
                <c:pt idx="400">
                  <c:v>15.195023651745485</c:v>
                </c:pt>
                <c:pt idx="401">
                  <c:v>12.310611373742372</c:v>
                </c:pt>
                <c:pt idx="402">
                  <c:v>11.845577831774587</c:v>
                </c:pt>
                <c:pt idx="403">
                  <c:v>8.8868938912596551</c:v>
                </c:pt>
                <c:pt idx="404">
                  <c:v>8.0468085375767586</c:v>
                </c:pt>
                <c:pt idx="405">
                  <c:v>7.7930885163400552</c:v>
                </c:pt>
                <c:pt idx="406">
                  <c:v>6.433409754435707</c:v>
                </c:pt>
                <c:pt idx="407">
                  <c:v>6.6526447905915473</c:v>
                </c:pt>
                <c:pt idx="408">
                  <c:v>5.6444223887411171</c:v>
                </c:pt>
                <c:pt idx="409">
                  <c:v>6.4608697222421814</c:v>
                </c:pt>
                <c:pt idx="410">
                  <c:v>7.6618199803059364</c:v>
                </c:pt>
                <c:pt idx="411">
                  <c:v>8.612199458119365</c:v>
                </c:pt>
                <c:pt idx="412">
                  <c:v>7.9530569566392959</c:v>
                </c:pt>
                <c:pt idx="413">
                  <c:v>10.153854054944022</c:v>
                </c:pt>
                <c:pt idx="414">
                  <c:v>9.3871823395063672</c:v>
                </c:pt>
                <c:pt idx="415">
                  <c:v>10.410989418336232</c:v>
                </c:pt>
                <c:pt idx="416">
                  <c:v>9.9731746124051615</c:v>
                </c:pt>
                <c:pt idx="417">
                  <c:v>8.2379375409350999</c:v>
                </c:pt>
                <c:pt idx="418">
                  <c:v>8.8895906508366256</c:v>
                </c:pt>
                <c:pt idx="419">
                  <c:v>6.0899957046600308</c:v>
                </c:pt>
                <c:pt idx="420">
                  <c:v>6.1989329646942952</c:v>
                </c:pt>
                <c:pt idx="421">
                  <c:v>5.2399024719732159</c:v>
                </c:pt>
                <c:pt idx="422">
                  <c:v>4.4909074201850867</c:v>
                </c:pt>
                <c:pt idx="423">
                  <c:v>4.2080993715981041</c:v>
                </c:pt>
                <c:pt idx="424">
                  <c:v>3.6752020153475762</c:v>
                </c:pt>
                <c:pt idx="425">
                  <c:v>2.4950492767284982</c:v>
                </c:pt>
                <c:pt idx="426">
                  <c:v>1.7080599045747917</c:v>
                </c:pt>
                <c:pt idx="427">
                  <c:v>1.335223359688767</c:v>
                </c:pt>
                <c:pt idx="428">
                  <c:v>1.1881664965066354</c:v>
                </c:pt>
                <c:pt idx="429">
                  <c:v>0.86565024161138182</c:v>
                </c:pt>
                <c:pt idx="430">
                  <c:v>0.78500399028885548</c:v>
                </c:pt>
                <c:pt idx="431">
                  <c:v>3.5587403871448542</c:v>
                </c:pt>
                <c:pt idx="432">
                  <c:v>3.1939167422058676</c:v>
                </c:pt>
                <c:pt idx="433">
                  <c:v>3.3692869218054171</c:v>
                </c:pt>
                <c:pt idx="434">
                  <c:v>4.3747264758822588</c:v>
                </c:pt>
                <c:pt idx="435">
                  <c:v>4.2942126851217388</c:v>
                </c:pt>
                <c:pt idx="436">
                  <c:v>5.0516479096748625</c:v>
                </c:pt>
                <c:pt idx="437">
                  <c:v>6.5784967041149081</c:v>
                </c:pt>
                <c:pt idx="438">
                  <c:v>6.7309956934306321</c:v>
                </c:pt>
                <c:pt idx="439">
                  <c:v>7.8718186461098449</c:v>
                </c:pt>
                <c:pt idx="440">
                  <c:v>8.706032311182895</c:v>
                </c:pt>
                <c:pt idx="441">
                  <c:v>10.59195901612175</c:v>
                </c:pt>
                <c:pt idx="442">
                  <c:v>9.4067941865067137</c:v>
                </c:pt>
                <c:pt idx="443">
                  <c:v>10.956413932832945</c:v>
                </c:pt>
                <c:pt idx="444">
                  <c:v>11.596129640454345</c:v>
                </c:pt>
                <c:pt idx="445">
                  <c:v>13.242518219974702</c:v>
                </c:pt>
                <c:pt idx="446">
                  <c:v>13.298048478320204</c:v>
                </c:pt>
                <c:pt idx="447">
                  <c:v>13.578049899524503</c:v>
                </c:pt>
                <c:pt idx="448">
                  <c:v>14.190776232898539</c:v>
                </c:pt>
                <c:pt idx="449">
                  <c:v>13.738138562562273</c:v>
                </c:pt>
                <c:pt idx="450">
                  <c:v>16.468593926939835</c:v>
                </c:pt>
                <c:pt idx="451">
                  <c:v>15.952107605798032</c:v>
                </c:pt>
                <c:pt idx="452">
                  <c:v>15.8701987923613</c:v>
                </c:pt>
                <c:pt idx="453">
                  <c:v>15.222790794541863</c:v>
                </c:pt>
                <c:pt idx="454">
                  <c:v>15.004691317306968</c:v>
                </c:pt>
                <c:pt idx="455">
                  <c:v>12.665742471429194</c:v>
                </c:pt>
                <c:pt idx="456">
                  <c:v>11.558797085162709</c:v>
                </c:pt>
                <c:pt idx="457">
                  <c:v>9.2032811531233829</c:v>
                </c:pt>
                <c:pt idx="458">
                  <c:v>7.3590013178515727</c:v>
                </c:pt>
                <c:pt idx="459">
                  <c:v>5.5742242770011652</c:v>
                </c:pt>
                <c:pt idx="460">
                  <c:v>4.3989807680155613</c:v>
                </c:pt>
                <c:pt idx="461">
                  <c:v>1.4488098816844626</c:v>
                </c:pt>
                <c:pt idx="462">
                  <c:v>-1.8372465047341362</c:v>
                </c:pt>
                <c:pt idx="463">
                  <c:v>-5.3525332198906224</c:v>
                </c:pt>
                <c:pt idx="464">
                  <c:v>-7.3479192095708052</c:v>
                </c:pt>
                <c:pt idx="465">
                  <c:v>-10.570779676345934</c:v>
                </c:pt>
                <c:pt idx="466">
                  <c:v>-13.102814563533718</c:v>
                </c:pt>
                <c:pt idx="467">
                  <c:v>-14.803397707509458</c:v>
                </c:pt>
                <c:pt idx="468">
                  <c:v>-15.239235486220814</c:v>
                </c:pt>
                <c:pt idx="469">
                  <c:v>-15.506848980075647</c:v>
                </c:pt>
                <c:pt idx="470">
                  <c:v>-15.783328752052054</c:v>
                </c:pt>
                <c:pt idx="471">
                  <c:v>-16.645538846909584</c:v>
                </c:pt>
                <c:pt idx="472">
                  <c:v>-15.304094285810907</c:v>
                </c:pt>
                <c:pt idx="473">
                  <c:v>-12.583419892047246</c:v>
                </c:pt>
                <c:pt idx="474">
                  <c:v>-10.496901594475389</c:v>
                </c:pt>
                <c:pt idx="475">
                  <c:v>-6.9735105619868953</c:v>
                </c:pt>
                <c:pt idx="476">
                  <c:v>-3.2499512918532458</c:v>
                </c:pt>
                <c:pt idx="477">
                  <c:v>0.66710124723736852</c:v>
                </c:pt>
                <c:pt idx="478">
                  <c:v>3.166096354944123</c:v>
                </c:pt>
                <c:pt idx="479">
                  <c:v>6.3955460386053087</c:v>
                </c:pt>
                <c:pt idx="480">
                  <c:v>10.522392775602672</c:v>
                </c:pt>
                <c:pt idx="481">
                  <c:v>11.569820306572504</c:v>
                </c:pt>
                <c:pt idx="482">
                  <c:v>13.430253626151995</c:v>
                </c:pt>
                <c:pt idx="483">
                  <c:v>14.929753891027154</c:v>
                </c:pt>
                <c:pt idx="484">
                  <c:v>12.708841827124939</c:v>
                </c:pt>
                <c:pt idx="485">
                  <c:v>12.202412567167283</c:v>
                </c:pt>
                <c:pt idx="486">
                  <c:v>12.694397755516848</c:v>
                </c:pt>
                <c:pt idx="487">
                  <c:v>10.90156261976448</c:v>
                </c:pt>
                <c:pt idx="488">
                  <c:v>8.4456315536225013</c:v>
                </c:pt>
                <c:pt idx="489">
                  <c:v>6.4552618722590456</c:v>
                </c:pt>
                <c:pt idx="490">
                  <c:v>5.7911896790585793</c:v>
                </c:pt>
                <c:pt idx="491">
                  <c:v>5.6401040432937535</c:v>
                </c:pt>
                <c:pt idx="492">
                  <c:v>2.9525132630735964</c:v>
                </c:pt>
                <c:pt idx="493">
                  <c:v>2.3222296651640617</c:v>
                </c:pt>
                <c:pt idx="494">
                  <c:v>2.3602310104144335</c:v>
                </c:pt>
                <c:pt idx="495">
                  <c:v>4.259680104248476</c:v>
                </c:pt>
                <c:pt idx="496">
                  <c:v>1.0503555196500765</c:v>
                </c:pt>
                <c:pt idx="497">
                  <c:v>0.47979799887000651</c:v>
                </c:pt>
                <c:pt idx="498">
                  <c:v>1.0491060045144789</c:v>
                </c:pt>
                <c:pt idx="499">
                  <c:v>1.4646791624952762</c:v>
                </c:pt>
                <c:pt idx="500">
                  <c:v>1.8149411835335569</c:v>
                </c:pt>
                <c:pt idx="501">
                  <c:v>2.1444448000861516</c:v>
                </c:pt>
                <c:pt idx="502">
                  <c:v>3.0985092532097944</c:v>
                </c:pt>
                <c:pt idx="503">
                  <c:v>2.4289293962787379</c:v>
                </c:pt>
                <c:pt idx="504">
                  <c:v>2.2145592190779362</c:v>
                </c:pt>
                <c:pt idx="505">
                  <c:v>2.5084371223198625</c:v>
                </c:pt>
                <c:pt idx="506">
                  <c:v>1.1448138782734518</c:v>
                </c:pt>
                <c:pt idx="507">
                  <c:v>1.7252965185232321</c:v>
                </c:pt>
                <c:pt idx="508">
                  <c:v>6.7994171614939329</c:v>
                </c:pt>
                <c:pt idx="509">
                  <c:v>7.3161902546477782</c:v>
                </c:pt>
                <c:pt idx="510">
                  <c:v>4.4342020012499503</c:v>
                </c:pt>
                <c:pt idx="511">
                  <c:v>5.1339277948412647</c:v>
                </c:pt>
                <c:pt idx="512">
                  <c:v>4.4389002536832889</c:v>
                </c:pt>
                <c:pt idx="513">
                  <c:v>6.1637195265347904</c:v>
                </c:pt>
                <c:pt idx="514">
                  <c:v>6.0141222189436991</c:v>
                </c:pt>
                <c:pt idx="515">
                  <c:v>7.3422173796339338</c:v>
                </c:pt>
                <c:pt idx="516">
                  <c:v>5.7765579204709514</c:v>
                </c:pt>
                <c:pt idx="517">
                  <c:v>7.2400102923216929</c:v>
                </c:pt>
                <c:pt idx="518">
                  <c:v>7.545562133393882</c:v>
                </c:pt>
                <c:pt idx="519">
                  <c:v>7.3082865220900555</c:v>
                </c:pt>
                <c:pt idx="520">
                  <c:v>5.9994206033880504</c:v>
                </c:pt>
                <c:pt idx="521">
                  <c:v>5.7671463685453777</c:v>
                </c:pt>
                <c:pt idx="522">
                  <c:v>7.7766385351563576</c:v>
                </c:pt>
                <c:pt idx="523">
                  <c:v>8.2890179574121525</c:v>
                </c:pt>
                <c:pt idx="524">
                  <c:v>10.382019436940432</c:v>
                </c:pt>
                <c:pt idx="525">
                  <c:v>9.5925139819217495</c:v>
                </c:pt>
                <c:pt idx="526">
                  <c:v>11.411742150972866</c:v>
                </c:pt>
                <c:pt idx="527">
                  <c:v>12.202262323848602</c:v>
                </c:pt>
                <c:pt idx="528">
                  <c:v>14.280797166082419</c:v>
                </c:pt>
                <c:pt idx="529">
                  <c:v>14.136803207192445</c:v>
                </c:pt>
                <c:pt idx="530">
                  <c:v>15.726036126591145</c:v>
                </c:pt>
                <c:pt idx="531">
                  <c:v>16.956044494462986</c:v>
                </c:pt>
                <c:pt idx="532">
                  <c:v>18.732789812584986</c:v>
                </c:pt>
                <c:pt idx="533">
                  <c:v>19.30977442085377</c:v>
                </c:pt>
                <c:pt idx="534">
                  <c:v>19.745152239061618</c:v>
                </c:pt>
                <c:pt idx="535">
                  <c:v>20.555012300976578</c:v>
                </c:pt>
                <c:pt idx="536">
                  <c:v>18.554099577650227</c:v>
                </c:pt>
                <c:pt idx="537">
                  <c:v>18.307935334876433</c:v>
                </c:pt>
                <c:pt idx="538">
                  <c:v>16.597512921015952</c:v>
                </c:pt>
                <c:pt idx="539">
                  <c:v>14.450616697454974</c:v>
                </c:pt>
                <c:pt idx="540">
                  <c:v>13.213569486030941</c:v>
                </c:pt>
                <c:pt idx="541">
                  <c:v>13.104428758859013</c:v>
                </c:pt>
                <c:pt idx="542">
                  <c:v>11.982805129687009</c:v>
                </c:pt>
                <c:pt idx="543">
                  <c:v>9.3538033067986035</c:v>
                </c:pt>
                <c:pt idx="544">
                  <c:v>8.652185039651977</c:v>
                </c:pt>
                <c:pt idx="545">
                  <c:v>8.34031473597733</c:v>
                </c:pt>
                <c:pt idx="546">
                  <c:v>8.2526099952590393</c:v>
                </c:pt>
                <c:pt idx="547">
                  <c:v>7.7570969627103175</c:v>
                </c:pt>
                <c:pt idx="548">
                  <c:v>8.9329725347810705</c:v>
                </c:pt>
                <c:pt idx="549">
                  <c:v>9.4915138436201598</c:v>
                </c:pt>
                <c:pt idx="550">
                  <c:v>11.148014451533669</c:v>
                </c:pt>
                <c:pt idx="551">
                  <c:v>11.703894309922349</c:v>
                </c:pt>
                <c:pt idx="552">
                  <c:v>13.558020361033979</c:v>
                </c:pt>
                <c:pt idx="553">
                  <c:v>13.090071001653195</c:v>
                </c:pt>
                <c:pt idx="554">
                  <c:v>14.81113744757741</c:v>
                </c:pt>
                <c:pt idx="555">
                  <c:v>12.333705305317046</c:v>
                </c:pt>
                <c:pt idx="556">
                  <c:v>12.42556535450799</c:v>
                </c:pt>
                <c:pt idx="557">
                  <c:v>11.59681968452673</c:v>
                </c:pt>
                <c:pt idx="558">
                  <c:v>10.167223718811806</c:v>
                </c:pt>
                <c:pt idx="559">
                  <c:v>8.2094851564712634</c:v>
                </c:pt>
                <c:pt idx="560">
                  <c:v>7.2857907279362086</c:v>
                </c:pt>
                <c:pt idx="561">
                  <c:v>6.9296560046386828</c:v>
                </c:pt>
                <c:pt idx="562">
                  <c:v>5.6947065842278786</c:v>
                </c:pt>
                <c:pt idx="563">
                  <c:v>4.9595481921121447</c:v>
                </c:pt>
                <c:pt idx="564">
                  <c:v>3.9682568167638257</c:v>
                </c:pt>
                <c:pt idx="565">
                  <c:v>4.1415797193535333</c:v>
                </c:pt>
                <c:pt idx="566">
                  <c:v>2.3231031252885308</c:v>
                </c:pt>
                <c:pt idx="567">
                  <c:v>4.0606259419893895</c:v>
                </c:pt>
                <c:pt idx="568">
                  <c:v>2.8700729218815786</c:v>
                </c:pt>
                <c:pt idx="569">
                  <c:v>2.5702682991898258</c:v>
                </c:pt>
                <c:pt idx="570">
                  <c:v>2.733129331852612</c:v>
                </c:pt>
                <c:pt idx="571">
                  <c:v>3.2051969049603786</c:v>
                </c:pt>
                <c:pt idx="572">
                  <c:v>2.5575491931489274</c:v>
                </c:pt>
                <c:pt idx="573">
                  <c:v>2.2830690817788821</c:v>
                </c:pt>
                <c:pt idx="574">
                  <c:v>1.1546403404146217</c:v>
                </c:pt>
                <c:pt idx="575">
                  <c:v>0.9471847589964123</c:v>
                </c:pt>
                <c:pt idx="576">
                  <c:v>0.87323965576186247</c:v>
                </c:pt>
                <c:pt idx="577">
                  <c:v>0.2396991169919177</c:v>
                </c:pt>
                <c:pt idx="578">
                  <c:v>-0.64879079345688917</c:v>
                </c:pt>
                <c:pt idx="579">
                  <c:v>-0.52877495230323868</c:v>
                </c:pt>
                <c:pt idx="580">
                  <c:v>-0.50243021676647581</c:v>
                </c:pt>
                <c:pt idx="581">
                  <c:v>-2.039635664945148E-2</c:v>
                </c:pt>
                <c:pt idx="582">
                  <c:v>-0.82713622367405759</c:v>
                </c:pt>
                <c:pt idx="583">
                  <c:v>-1.4901227027674582</c:v>
                </c:pt>
                <c:pt idx="584">
                  <c:v>-1.5333480368165915</c:v>
                </c:pt>
                <c:pt idx="585">
                  <c:v>-0.39540900991048289</c:v>
                </c:pt>
                <c:pt idx="586">
                  <c:v>-0.34845114213127926</c:v>
                </c:pt>
                <c:pt idx="587">
                  <c:v>-0.41612214612200826</c:v>
                </c:pt>
                <c:pt idx="588">
                  <c:v>-1.960906614391061</c:v>
                </c:pt>
                <c:pt idx="589">
                  <c:v>-2.5914525916345745</c:v>
                </c:pt>
                <c:pt idx="590">
                  <c:v>-2.2230948266955486</c:v>
                </c:pt>
                <c:pt idx="591">
                  <c:v>-1.6660094745563674</c:v>
                </c:pt>
                <c:pt idx="592">
                  <c:v>-4.3917959765709051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F34-4A51-BAB5-CB94078999BB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</c:strCache>
            </c:strRef>
          </c:tx>
          <c:spPr>
            <a:ln w="25400">
              <a:solidFill>
                <a:schemeClr val="tx1"/>
              </a:solidFill>
            </a:ln>
          </c:spPr>
          <c:marker>
            <c:symbol val="none"/>
          </c:marker>
          <c:cat>
            <c:numRef>
              <c:f>Sheet1!$A$2:$A$615</c:f>
              <c:numCache>
                <c:formatCode>mmm\-yy</c:formatCode>
                <c:ptCount val="614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</c:numCache>
            </c:numRef>
          </c:cat>
          <c:val>
            <c:numRef>
              <c:f>Sheet1!$H$2:$H$615</c:f>
              <c:numCache>
                <c:formatCode>General</c:formatCode>
                <c:ptCount val="6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0</c:v>
                </c:pt>
                <c:pt idx="347">
                  <c:v>0</c:v>
                </c:pt>
                <c:pt idx="348">
                  <c:v>0</c:v>
                </c:pt>
                <c:pt idx="349">
                  <c:v>0</c:v>
                </c:pt>
                <c:pt idx="350">
                  <c:v>0</c:v>
                </c:pt>
                <c:pt idx="351">
                  <c:v>0</c:v>
                </c:pt>
                <c:pt idx="352">
                  <c:v>0</c:v>
                </c:pt>
                <c:pt idx="353">
                  <c:v>0</c:v>
                </c:pt>
                <c:pt idx="354">
                  <c:v>0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0</c:v>
                </c:pt>
                <c:pt idx="359">
                  <c:v>0</c:v>
                </c:pt>
                <c:pt idx="360">
                  <c:v>0</c:v>
                </c:pt>
                <c:pt idx="361">
                  <c:v>0</c:v>
                </c:pt>
                <c:pt idx="362">
                  <c:v>0</c:v>
                </c:pt>
                <c:pt idx="363">
                  <c:v>0</c:v>
                </c:pt>
                <c:pt idx="364">
                  <c:v>0</c:v>
                </c:pt>
                <c:pt idx="365">
                  <c:v>0</c:v>
                </c:pt>
                <c:pt idx="366">
                  <c:v>0</c:v>
                </c:pt>
                <c:pt idx="367">
                  <c:v>0</c:v>
                </c:pt>
                <c:pt idx="368">
                  <c:v>0</c:v>
                </c:pt>
                <c:pt idx="369">
                  <c:v>0</c:v>
                </c:pt>
                <c:pt idx="370">
                  <c:v>0</c:v>
                </c:pt>
                <c:pt idx="371">
                  <c:v>0</c:v>
                </c:pt>
                <c:pt idx="372">
                  <c:v>0</c:v>
                </c:pt>
                <c:pt idx="373">
                  <c:v>0</c:v>
                </c:pt>
                <c:pt idx="374">
                  <c:v>0</c:v>
                </c:pt>
                <c:pt idx="375">
                  <c:v>0</c:v>
                </c:pt>
                <c:pt idx="376">
                  <c:v>0</c:v>
                </c:pt>
                <c:pt idx="377">
                  <c:v>0</c:v>
                </c:pt>
                <c:pt idx="378">
                  <c:v>0</c:v>
                </c:pt>
                <c:pt idx="379">
                  <c:v>0</c:v>
                </c:pt>
                <c:pt idx="380">
                  <c:v>0</c:v>
                </c:pt>
                <c:pt idx="381">
                  <c:v>0</c:v>
                </c:pt>
                <c:pt idx="382">
                  <c:v>0</c:v>
                </c:pt>
                <c:pt idx="383">
                  <c:v>0</c:v>
                </c:pt>
                <c:pt idx="384">
                  <c:v>0</c:v>
                </c:pt>
                <c:pt idx="385">
                  <c:v>0</c:v>
                </c:pt>
                <c:pt idx="386">
                  <c:v>0</c:v>
                </c:pt>
                <c:pt idx="387">
                  <c:v>0</c:v>
                </c:pt>
                <c:pt idx="388">
                  <c:v>0</c:v>
                </c:pt>
                <c:pt idx="389">
                  <c:v>0</c:v>
                </c:pt>
                <c:pt idx="390">
                  <c:v>0</c:v>
                </c:pt>
                <c:pt idx="391">
                  <c:v>0</c:v>
                </c:pt>
                <c:pt idx="392">
                  <c:v>0</c:v>
                </c:pt>
                <c:pt idx="393">
                  <c:v>0</c:v>
                </c:pt>
                <c:pt idx="394">
                  <c:v>0</c:v>
                </c:pt>
                <c:pt idx="395">
                  <c:v>0</c:v>
                </c:pt>
                <c:pt idx="396">
                  <c:v>0</c:v>
                </c:pt>
                <c:pt idx="397">
                  <c:v>0</c:v>
                </c:pt>
                <c:pt idx="398">
                  <c:v>0</c:v>
                </c:pt>
                <c:pt idx="399">
                  <c:v>0</c:v>
                </c:pt>
                <c:pt idx="400">
                  <c:v>0</c:v>
                </c:pt>
                <c:pt idx="401">
                  <c:v>0</c:v>
                </c:pt>
                <c:pt idx="402">
                  <c:v>0</c:v>
                </c:pt>
                <c:pt idx="403">
                  <c:v>0</c:v>
                </c:pt>
                <c:pt idx="404">
                  <c:v>0</c:v>
                </c:pt>
                <c:pt idx="405">
                  <c:v>0</c:v>
                </c:pt>
                <c:pt idx="406">
                  <c:v>0</c:v>
                </c:pt>
                <c:pt idx="407">
                  <c:v>0</c:v>
                </c:pt>
                <c:pt idx="408">
                  <c:v>0</c:v>
                </c:pt>
                <c:pt idx="409">
                  <c:v>0</c:v>
                </c:pt>
                <c:pt idx="410">
                  <c:v>0</c:v>
                </c:pt>
                <c:pt idx="411">
                  <c:v>0</c:v>
                </c:pt>
                <c:pt idx="412">
                  <c:v>0</c:v>
                </c:pt>
                <c:pt idx="413">
                  <c:v>0</c:v>
                </c:pt>
                <c:pt idx="414">
                  <c:v>0</c:v>
                </c:pt>
                <c:pt idx="415">
                  <c:v>0</c:v>
                </c:pt>
                <c:pt idx="416">
                  <c:v>0</c:v>
                </c:pt>
                <c:pt idx="417">
                  <c:v>0</c:v>
                </c:pt>
                <c:pt idx="418">
                  <c:v>0</c:v>
                </c:pt>
                <c:pt idx="419">
                  <c:v>0</c:v>
                </c:pt>
                <c:pt idx="420">
                  <c:v>0</c:v>
                </c:pt>
                <c:pt idx="421">
                  <c:v>0</c:v>
                </c:pt>
                <c:pt idx="422">
                  <c:v>0</c:v>
                </c:pt>
                <c:pt idx="423">
                  <c:v>0</c:v>
                </c:pt>
                <c:pt idx="424">
                  <c:v>0</c:v>
                </c:pt>
                <c:pt idx="425">
                  <c:v>0</c:v>
                </c:pt>
                <c:pt idx="426">
                  <c:v>0</c:v>
                </c:pt>
                <c:pt idx="427">
                  <c:v>0</c:v>
                </c:pt>
                <c:pt idx="428">
                  <c:v>0</c:v>
                </c:pt>
                <c:pt idx="429">
                  <c:v>0</c:v>
                </c:pt>
                <c:pt idx="430">
                  <c:v>0</c:v>
                </c:pt>
                <c:pt idx="431">
                  <c:v>0</c:v>
                </c:pt>
                <c:pt idx="432">
                  <c:v>0</c:v>
                </c:pt>
                <c:pt idx="433">
                  <c:v>0</c:v>
                </c:pt>
                <c:pt idx="434">
                  <c:v>0</c:v>
                </c:pt>
                <c:pt idx="435">
                  <c:v>0</c:v>
                </c:pt>
                <c:pt idx="436">
                  <c:v>0</c:v>
                </c:pt>
                <c:pt idx="437">
                  <c:v>0</c:v>
                </c:pt>
                <c:pt idx="438">
                  <c:v>0</c:v>
                </c:pt>
                <c:pt idx="439">
                  <c:v>0</c:v>
                </c:pt>
                <c:pt idx="440">
                  <c:v>0</c:v>
                </c:pt>
                <c:pt idx="441">
                  <c:v>0</c:v>
                </c:pt>
                <c:pt idx="442">
                  <c:v>0</c:v>
                </c:pt>
                <c:pt idx="443">
                  <c:v>0</c:v>
                </c:pt>
                <c:pt idx="444">
                  <c:v>0</c:v>
                </c:pt>
                <c:pt idx="445">
                  <c:v>0</c:v>
                </c:pt>
                <c:pt idx="446">
                  <c:v>0</c:v>
                </c:pt>
                <c:pt idx="447">
                  <c:v>0</c:v>
                </c:pt>
                <c:pt idx="448">
                  <c:v>0</c:v>
                </c:pt>
                <c:pt idx="449">
                  <c:v>0</c:v>
                </c:pt>
                <c:pt idx="450">
                  <c:v>0</c:v>
                </c:pt>
                <c:pt idx="451">
                  <c:v>0</c:v>
                </c:pt>
                <c:pt idx="452">
                  <c:v>0</c:v>
                </c:pt>
                <c:pt idx="453">
                  <c:v>0</c:v>
                </c:pt>
                <c:pt idx="454">
                  <c:v>0</c:v>
                </c:pt>
                <c:pt idx="455">
                  <c:v>0</c:v>
                </c:pt>
                <c:pt idx="456">
                  <c:v>0</c:v>
                </c:pt>
                <c:pt idx="457">
                  <c:v>0</c:v>
                </c:pt>
                <c:pt idx="458">
                  <c:v>0</c:v>
                </c:pt>
                <c:pt idx="459">
                  <c:v>0</c:v>
                </c:pt>
                <c:pt idx="460">
                  <c:v>0</c:v>
                </c:pt>
                <c:pt idx="461">
                  <c:v>0</c:v>
                </c:pt>
                <c:pt idx="462">
                  <c:v>0</c:v>
                </c:pt>
                <c:pt idx="463">
                  <c:v>0</c:v>
                </c:pt>
                <c:pt idx="464">
                  <c:v>0</c:v>
                </c:pt>
                <c:pt idx="465">
                  <c:v>0</c:v>
                </c:pt>
                <c:pt idx="466">
                  <c:v>0</c:v>
                </c:pt>
                <c:pt idx="467">
                  <c:v>0</c:v>
                </c:pt>
                <c:pt idx="468">
                  <c:v>0</c:v>
                </c:pt>
                <c:pt idx="469">
                  <c:v>0</c:v>
                </c:pt>
                <c:pt idx="470">
                  <c:v>0</c:v>
                </c:pt>
                <c:pt idx="471">
                  <c:v>0</c:v>
                </c:pt>
                <c:pt idx="472">
                  <c:v>0</c:v>
                </c:pt>
                <c:pt idx="473">
                  <c:v>0</c:v>
                </c:pt>
                <c:pt idx="474">
                  <c:v>0</c:v>
                </c:pt>
                <c:pt idx="475">
                  <c:v>0</c:v>
                </c:pt>
                <c:pt idx="476">
                  <c:v>0</c:v>
                </c:pt>
                <c:pt idx="477">
                  <c:v>0</c:v>
                </c:pt>
                <c:pt idx="478">
                  <c:v>0</c:v>
                </c:pt>
                <c:pt idx="479">
                  <c:v>0</c:v>
                </c:pt>
                <c:pt idx="480">
                  <c:v>0</c:v>
                </c:pt>
                <c:pt idx="481">
                  <c:v>0</c:v>
                </c:pt>
                <c:pt idx="482">
                  <c:v>0</c:v>
                </c:pt>
                <c:pt idx="483">
                  <c:v>0</c:v>
                </c:pt>
                <c:pt idx="484">
                  <c:v>0</c:v>
                </c:pt>
                <c:pt idx="485">
                  <c:v>0</c:v>
                </c:pt>
                <c:pt idx="486">
                  <c:v>0</c:v>
                </c:pt>
                <c:pt idx="487">
                  <c:v>0</c:v>
                </c:pt>
                <c:pt idx="488">
                  <c:v>0</c:v>
                </c:pt>
                <c:pt idx="489">
                  <c:v>0</c:v>
                </c:pt>
                <c:pt idx="490">
                  <c:v>0</c:v>
                </c:pt>
                <c:pt idx="491">
                  <c:v>0</c:v>
                </c:pt>
                <c:pt idx="492">
                  <c:v>0</c:v>
                </c:pt>
                <c:pt idx="493">
                  <c:v>0</c:v>
                </c:pt>
                <c:pt idx="494">
                  <c:v>0</c:v>
                </c:pt>
                <c:pt idx="495">
                  <c:v>0</c:v>
                </c:pt>
                <c:pt idx="496">
                  <c:v>0</c:v>
                </c:pt>
                <c:pt idx="497">
                  <c:v>0</c:v>
                </c:pt>
                <c:pt idx="498">
                  <c:v>0</c:v>
                </c:pt>
                <c:pt idx="499">
                  <c:v>0</c:v>
                </c:pt>
                <c:pt idx="500">
                  <c:v>0</c:v>
                </c:pt>
                <c:pt idx="501">
                  <c:v>0</c:v>
                </c:pt>
                <c:pt idx="502">
                  <c:v>0</c:v>
                </c:pt>
                <c:pt idx="503">
                  <c:v>0</c:v>
                </c:pt>
                <c:pt idx="504">
                  <c:v>0</c:v>
                </c:pt>
                <c:pt idx="505">
                  <c:v>0</c:v>
                </c:pt>
                <c:pt idx="506">
                  <c:v>0</c:v>
                </c:pt>
                <c:pt idx="507">
                  <c:v>0</c:v>
                </c:pt>
                <c:pt idx="508">
                  <c:v>0</c:v>
                </c:pt>
                <c:pt idx="509">
                  <c:v>0</c:v>
                </c:pt>
                <c:pt idx="510">
                  <c:v>0</c:v>
                </c:pt>
                <c:pt idx="511">
                  <c:v>0</c:v>
                </c:pt>
                <c:pt idx="512">
                  <c:v>0</c:v>
                </c:pt>
                <c:pt idx="513">
                  <c:v>0</c:v>
                </c:pt>
                <c:pt idx="514">
                  <c:v>0</c:v>
                </c:pt>
                <c:pt idx="515">
                  <c:v>0</c:v>
                </c:pt>
                <c:pt idx="516">
                  <c:v>0</c:v>
                </c:pt>
                <c:pt idx="517">
                  <c:v>0</c:v>
                </c:pt>
                <c:pt idx="518">
                  <c:v>0</c:v>
                </c:pt>
                <c:pt idx="519">
                  <c:v>0</c:v>
                </c:pt>
                <c:pt idx="520">
                  <c:v>0</c:v>
                </c:pt>
                <c:pt idx="521">
                  <c:v>0</c:v>
                </c:pt>
                <c:pt idx="522">
                  <c:v>0</c:v>
                </c:pt>
                <c:pt idx="523">
                  <c:v>0</c:v>
                </c:pt>
                <c:pt idx="524">
                  <c:v>0</c:v>
                </c:pt>
                <c:pt idx="525">
                  <c:v>0</c:v>
                </c:pt>
                <c:pt idx="526">
                  <c:v>0</c:v>
                </c:pt>
                <c:pt idx="527">
                  <c:v>0</c:v>
                </c:pt>
                <c:pt idx="528">
                  <c:v>0</c:v>
                </c:pt>
                <c:pt idx="529">
                  <c:v>0</c:v>
                </c:pt>
                <c:pt idx="530">
                  <c:v>0</c:v>
                </c:pt>
                <c:pt idx="531">
                  <c:v>0</c:v>
                </c:pt>
                <c:pt idx="532">
                  <c:v>0</c:v>
                </c:pt>
                <c:pt idx="533">
                  <c:v>0</c:v>
                </c:pt>
                <c:pt idx="534">
                  <c:v>0</c:v>
                </c:pt>
                <c:pt idx="535">
                  <c:v>0</c:v>
                </c:pt>
                <c:pt idx="536">
                  <c:v>0</c:v>
                </c:pt>
                <c:pt idx="537">
                  <c:v>0</c:v>
                </c:pt>
                <c:pt idx="538">
                  <c:v>0</c:v>
                </c:pt>
                <c:pt idx="539">
                  <c:v>0</c:v>
                </c:pt>
                <c:pt idx="540">
                  <c:v>0</c:v>
                </c:pt>
                <c:pt idx="541">
                  <c:v>0</c:v>
                </c:pt>
                <c:pt idx="542">
                  <c:v>0</c:v>
                </c:pt>
                <c:pt idx="543">
                  <c:v>0</c:v>
                </c:pt>
                <c:pt idx="544">
                  <c:v>0</c:v>
                </c:pt>
                <c:pt idx="545">
                  <c:v>0</c:v>
                </c:pt>
                <c:pt idx="546">
                  <c:v>0</c:v>
                </c:pt>
                <c:pt idx="547">
                  <c:v>0</c:v>
                </c:pt>
                <c:pt idx="548">
                  <c:v>0</c:v>
                </c:pt>
                <c:pt idx="549">
                  <c:v>0</c:v>
                </c:pt>
                <c:pt idx="550">
                  <c:v>0</c:v>
                </c:pt>
                <c:pt idx="551">
                  <c:v>0</c:v>
                </c:pt>
                <c:pt idx="552">
                  <c:v>0</c:v>
                </c:pt>
                <c:pt idx="553">
                  <c:v>0</c:v>
                </c:pt>
                <c:pt idx="554">
                  <c:v>0</c:v>
                </c:pt>
                <c:pt idx="555">
                  <c:v>0</c:v>
                </c:pt>
                <c:pt idx="556">
                  <c:v>0</c:v>
                </c:pt>
                <c:pt idx="557">
                  <c:v>0</c:v>
                </c:pt>
                <c:pt idx="558">
                  <c:v>0</c:v>
                </c:pt>
                <c:pt idx="559">
                  <c:v>0</c:v>
                </c:pt>
                <c:pt idx="560">
                  <c:v>0</c:v>
                </c:pt>
                <c:pt idx="561">
                  <c:v>0</c:v>
                </c:pt>
                <c:pt idx="562">
                  <c:v>0</c:v>
                </c:pt>
                <c:pt idx="563">
                  <c:v>0</c:v>
                </c:pt>
                <c:pt idx="564">
                  <c:v>0</c:v>
                </c:pt>
                <c:pt idx="565">
                  <c:v>0</c:v>
                </c:pt>
                <c:pt idx="566">
                  <c:v>0</c:v>
                </c:pt>
                <c:pt idx="567">
                  <c:v>0</c:v>
                </c:pt>
                <c:pt idx="568">
                  <c:v>0</c:v>
                </c:pt>
                <c:pt idx="569">
                  <c:v>0</c:v>
                </c:pt>
                <c:pt idx="570">
                  <c:v>0</c:v>
                </c:pt>
                <c:pt idx="571">
                  <c:v>0</c:v>
                </c:pt>
                <c:pt idx="572">
                  <c:v>0</c:v>
                </c:pt>
                <c:pt idx="573">
                  <c:v>0</c:v>
                </c:pt>
                <c:pt idx="574">
                  <c:v>0</c:v>
                </c:pt>
                <c:pt idx="575">
                  <c:v>0</c:v>
                </c:pt>
                <c:pt idx="576">
                  <c:v>0</c:v>
                </c:pt>
                <c:pt idx="577">
                  <c:v>0</c:v>
                </c:pt>
                <c:pt idx="578">
                  <c:v>0</c:v>
                </c:pt>
                <c:pt idx="579">
                  <c:v>0</c:v>
                </c:pt>
                <c:pt idx="580">
                  <c:v>0</c:v>
                </c:pt>
                <c:pt idx="581">
                  <c:v>0</c:v>
                </c:pt>
                <c:pt idx="582">
                  <c:v>0</c:v>
                </c:pt>
                <c:pt idx="583">
                  <c:v>0</c:v>
                </c:pt>
                <c:pt idx="584">
                  <c:v>0</c:v>
                </c:pt>
                <c:pt idx="585">
                  <c:v>0</c:v>
                </c:pt>
                <c:pt idx="586">
                  <c:v>0</c:v>
                </c:pt>
                <c:pt idx="587">
                  <c:v>0</c:v>
                </c:pt>
                <c:pt idx="588">
                  <c:v>0</c:v>
                </c:pt>
                <c:pt idx="589">
                  <c:v>0</c:v>
                </c:pt>
                <c:pt idx="590">
                  <c:v>0</c:v>
                </c:pt>
                <c:pt idx="591">
                  <c:v>0</c:v>
                </c:pt>
                <c:pt idx="592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3C8-44EA-8B37-7EF19D35F3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7102032"/>
        <c:axId val="1"/>
      </c:lineChart>
      <c:dateAx>
        <c:axId val="207102032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-30"/>
        <c:auto val="1"/>
        <c:lblOffset val="100"/>
        <c:baseTimeUnit val="months"/>
        <c:majorUnit val="60"/>
        <c:majorTimeUnit val="months"/>
        <c:minorUnit val="12"/>
        <c:minorTimeUnit val="months"/>
      </c:dateAx>
      <c:valAx>
        <c:axId val="1"/>
        <c:scaling>
          <c:orientation val="minMax"/>
          <c:max val="60"/>
          <c:min val="-30"/>
        </c:scaling>
        <c:delete val="0"/>
        <c:axPos val="l"/>
        <c:majorGridlines>
          <c:spPr>
            <a:ln w="12700"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1800"/>
                </a:pPr>
                <a:r>
                  <a:rPr lang="en-GB" sz="1800" dirty="0"/>
                  <a:t>Annual  rate, %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102032"/>
        <c:crosses val="autoZero"/>
        <c:crossBetween val="between"/>
      </c:valAx>
      <c:spPr>
        <a:solidFill>
          <a:schemeClr val="bg1"/>
        </a:solidFill>
        <a:ln w="25400">
          <a:solidFill>
            <a:schemeClr val="accent3">
              <a:lumMod val="65000"/>
            </a:schemeClr>
          </a:solidFill>
          <a:prstDash val="solid"/>
        </a:ln>
      </c:spPr>
    </c:plotArea>
    <c:legend>
      <c:legendPos val="r"/>
      <c:legendEntry>
        <c:idx val="0"/>
        <c:txPr>
          <a:bodyPr/>
          <a:lstStyle/>
          <a:p>
            <a:pPr>
              <a:defRPr sz="1800" b="0" i="0" u="none" strike="noStrike" baseline="0">
                <a:solidFill>
                  <a:srgbClr val="80008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800" b="0" i="0" u="none" strike="noStrike" baseline="0">
                <a:solidFill>
                  <a:srgbClr val="FF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800" b="0" i="0" u="none" strike="noStrike" baseline="0">
                <a:solidFill>
                  <a:srgbClr val="E4801C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1800" b="0" i="0" u="none" strike="noStrike" baseline="0">
                <a:solidFill>
                  <a:srgbClr val="0000CC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4"/>
        <c:txPr>
          <a:bodyPr/>
          <a:lstStyle/>
          <a:p>
            <a:pPr>
              <a:defRPr sz="1800" b="0" i="0" u="none" strike="noStrike" baseline="0">
                <a:solidFill>
                  <a:srgbClr val="00B05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5"/>
        <c:txPr>
          <a:bodyPr/>
          <a:lstStyle/>
          <a:p>
            <a:pPr>
              <a:defRPr sz="1800" b="0" i="0" u="none" strike="noStrike" baseline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6"/>
        <c:delete val="1"/>
      </c:legendEntry>
      <c:layout>
        <c:manualLayout>
          <c:xMode val="edge"/>
          <c:yMode val="edge"/>
          <c:x val="0.15940086182046251"/>
          <c:y val="0.73454627008402462"/>
          <c:w val="0.50347040844315005"/>
          <c:h val="0.14539419803298603"/>
        </c:manualLayout>
      </c:layout>
      <c:overlay val="0"/>
      <c:spPr>
        <a:solidFill>
          <a:srgbClr val="FFFFE7"/>
        </a:solidFill>
        <a:ln w="12700">
          <a:solidFill>
            <a:srgbClr val="800080"/>
          </a:solidFill>
          <a:prstDash val="solid"/>
        </a:ln>
      </c:spPr>
      <c:txPr>
        <a:bodyPr/>
        <a:lstStyle/>
        <a:p>
          <a:pPr>
            <a:defRPr sz="1800" b="0" i="0" u="none" strike="noStrike" baseline="0">
              <a:solidFill>
                <a:srgbClr val="0000CC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9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75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9417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2425" y="228600"/>
            <a:ext cx="2133600" cy="61595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48400" cy="61595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08912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85926"/>
            <a:ext cx="7772400" cy="1814525"/>
          </a:xfrm>
        </p:spPr>
        <p:txBody>
          <a:bodyPr/>
          <a:lstStyle>
            <a:lvl1pPr>
              <a:defRPr sz="40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l">
              <a:buNone/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  <a:p>
            <a:pPr lvl="1"/>
            <a:r>
              <a:rPr lang="en-US" dirty="0"/>
              <a:t>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4604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85926"/>
            <a:ext cx="7772400" cy="1814525"/>
          </a:xfrm>
        </p:spPr>
        <p:txBody>
          <a:bodyPr/>
          <a:lstStyle>
            <a:lvl1pPr>
              <a:defRPr sz="40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l">
              <a:buNone/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  <a:p>
            <a:pPr lvl="1"/>
            <a:r>
              <a:rPr lang="en-US" dirty="0"/>
              <a:t>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5623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18247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524000"/>
            <a:ext cx="4191000" cy="4864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524000"/>
            <a:ext cx="4191000" cy="4864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725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6327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1403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4909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9577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821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0831CF47-27F3-4C53-B8F6-94C9127FFACD}"/>
              </a:ext>
            </a:extLst>
          </p:cNvPr>
          <p:cNvSpPr/>
          <p:nvPr/>
        </p:nvSpPr>
        <p:spPr>
          <a:xfrm>
            <a:off x="4244975" y="9175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1027" name="Rectangle 4">
            <a:extLst>
              <a:ext uri="{FF2B5EF4-FFF2-40B4-BE49-F238E27FC236}">
                <a16:creationId xmlns:a16="http://schemas.microsoft.com/office/drawing/2014/main" id="{17C681C8-004B-4753-B0C7-9A3ABFE3BB2A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8" name="Rectangle 5">
            <a:extLst>
              <a:ext uri="{FF2B5EF4-FFF2-40B4-BE49-F238E27FC236}">
                <a16:creationId xmlns:a16="http://schemas.microsoft.com/office/drawing/2014/main" id="{C9FF276A-4C64-462B-8C0B-DC4ADB756877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464CF928-D116-42A4-A771-D43FA3B8E764}"/>
              </a:ext>
            </a:extLst>
          </p:cNvPr>
          <p:cNvSpPr>
            <a:spLocks noChangeShapeType="1"/>
          </p:cNvSpPr>
          <p:nvPr/>
        </p:nvSpPr>
        <p:spPr bwMode="auto">
          <a:xfrm>
            <a:off x="153988" y="1262063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sz="2400" dirty="0">
              <a:solidFill>
                <a:srgbClr val="000000"/>
              </a:solidFill>
              <a:latin typeface="Times New Roman" charset="0"/>
              <a:cs typeface="+mn-cs"/>
            </a:endParaRPr>
          </a:p>
        </p:txBody>
      </p:sp>
      <p:sp>
        <p:nvSpPr>
          <p:cNvPr id="1030" name="Rectangle 7">
            <a:extLst>
              <a:ext uri="{FF2B5EF4-FFF2-40B4-BE49-F238E27FC236}">
                <a16:creationId xmlns:a16="http://schemas.microsoft.com/office/drawing/2014/main" id="{AAA28A02-9118-4261-9281-45DB900FEF55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1" name="Rectangle 8">
            <a:extLst>
              <a:ext uri="{FF2B5EF4-FFF2-40B4-BE49-F238E27FC236}">
                <a16:creationId xmlns:a16="http://schemas.microsoft.com/office/drawing/2014/main" id="{205CF802-AC66-42C4-AF98-4F16AC307BAE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2" name="Rectangle 9">
            <a:extLst>
              <a:ext uri="{FF2B5EF4-FFF2-40B4-BE49-F238E27FC236}">
                <a16:creationId xmlns:a16="http://schemas.microsoft.com/office/drawing/2014/main" id="{5F57069F-7993-4E46-BD49-FC37BBCB71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3" y="6388100"/>
            <a:ext cx="8832850" cy="309563"/>
          </a:xfrm>
          <a:prstGeom prst="rect">
            <a:avLst/>
          </a:prstGeom>
          <a:solidFill>
            <a:srgbClr val="9BBB59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FBAE033-6BA7-4B48-8DA4-D2B95F7367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sz="2400" dirty="0">
              <a:solidFill>
                <a:srgbClr val="000000"/>
              </a:solidFill>
              <a:latin typeface="Times New Roman" charset="0"/>
              <a:cs typeface="+mn-cs"/>
            </a:endParaRPr>
          </a:p>
        </p:txBody>
      </p:sp>
      <p:sp>
        <p:nvSpPr>
          <p:cNvPr id="1034" name="Straight Connector 11">
            <a:extLst>
              <a:ext uri="{FF2B5EF4-FFF2-40B4-BE49-F238E27FC236}">
                <a16:creationId xmlns:a16="http://schemas.microsoft.com/office/drawing/2014/main" id="{D8C77A5C-3A3B-4AB8-8C25-5A00CDE67DFB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algn="ctr">
            <a:solidFill>
              <a:srgbClr val="88A44D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BBF1D8B-EE99-4274-B47E-7891718ECFF8}"/>
              </a:ext>
            </a:extLst>
          </p:cNvPr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1036" name="Oval 13">
            <a:extLst>
              <a:ext uri="{FF2B5EF4-FFF2-40B4-BE49-F238E27FC236}">
                <a16:creationId xmlns:a16="http://schemas.microsoft.com/office/drawing/2014/main" id="{502C9796-73A7-4155-A4C9-380DF28151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rgbClr val="88A44D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1037" name="Rectangle 7">
            <a:extLst>
              <a:ext uri="{FF2B5EF4-FFF2-40B4-BE49-F238E27FC236}">
                <a16:creationId xmlns:a16="http://schemas.microsoft.com/office/drawing/2014/main" id="{A0F836C3-49BE-4F48-BEFA-FFC2DFCB85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813" y="149225"/>
            <a:ext cx="8832850" cy="6546850"/>
          </a:xfrm>
          <a:prstGeom prst="rect">
            <a:avLst/>
          </a:prstGeom>
          <a:noFill/>
          <a:ln w="9525" algn="ctr">
            <a:solidFill>
              <a:srgbClr val="88A44D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91" name="Title Placeholder 21">
            <a:extLst>
              <a:ext uri="{FF2B5EF4-FFF2-40B4-BE49-F238E27FC236}">
                <a16:creationId xmlns:a16="http://schemas.microsoft.com/office/drawing/2014/main" id="{E2343087-02AC-4F4B-8728-18D00600686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39" name="Text Placeholder 12">
            <a:extLst>
              <a:ext uri="{FF2B5EF4-FFF2-40B4-BE49-F238E27FC236}">
                <a16:creationId xmlns:a16="http://schemas.microsoft.com/office/drawing/2014/main" id="{5A0A1844-E15F-491C-B6FF-429379C4494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86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6E853F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6E853F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6E853F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6E853F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6E853F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800">
          <a:solidFill>
            <a:srgbClr val="6E853F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800">
          <a:solidFill>
            <a:srgbClr val="6E853F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800">
          <a:solidFill>
            <a:srgbClr val="6E853F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800">
          <a:solidFill>
            <a:srgbClr val="6E853F"/>
          </a:solidFill>
          <a:latin typeface="Arial" charset="0"/>
          <a:cs typeface="Arial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4F81BD"/>
        </a:buClr>
        <a:buSzPct val="85000"/>
        <a:buFont typeface="Wingdings 2" panose="05020102010507070707" pitchFamily="18" charset="2"/>
        <a:buChar char=""/>
        <a:defRPr sz="27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rgbClr val="C0504D"/>
        </a:buClr>
        <a:buSzPct val="70000"/>
        <a:buFont typeface="Wingdings" panose="05000000000000000000" pitchFamily="2" charset="2"/>
        <a:buChar char="¡"/>
        <a:defRPr sz="2300">
          <a:solidFill>
            <a:srgbClr val="13417F"/>
          </a:solidFill>
          <a:latin typeface="+mn-lt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75000"/>
        <a:buFont typeface="Wingdings 2" panose="05020102010507070707" pitchFamily="18" charset="2"/>
        <a:buChar char=""/>
        <a:defRPr sz="2100">
          <a:solidFill>
            <a:srgbClr val="2C3846"/>
          </a:solidFill>
          <a:latin typeface="+mn-lt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70000"/>
        <a:buFont typeface="Wingdings" panose="05000000000000000000" pitchFamily="2" charset="2"/>
        <a:buChar char=""/>
        <a:defRPr sz="1900">
          <a:solidFill>
            <a:srgbClr val="384D64"/>
          </a:solidFill>
          <a:latin typeface="+mn-lt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4BACC6"/>
        </a:buClr>
        <a:buChar char="•"/>
        <a:defRPr sz="1700">
          <a:solidFill>
            <a:schemeClr val="tx1"/>
          </a:solidFill>
          <a:latin typeface="+mn-lt"/>
          <a:cs typeface="+mn-cs"/>
        </a:defRPr>
      </a:lvl5pPr>
      <a:lvl6pPr marL="1828800" indent="-228600" algn="l" rtl="0" fontAlgn="base">
        <a:spcBef>
          <a:spcPct val="20000"/>
        </a:spcBef>
        <a:spcAft>
          <a:spcPct val="0"/>
        </a:spcAft>
        <a:buClr>
          <a:srgbClr val="4BACC6"/>
        </a:buClr>
        <a:buChar char="•"/>
        <a:defRPr sz="1700">
          <a:solidFill>
            <a:schemeClr val="tx1"/>
          </a:solidFill>
          <a:latin typeface="+mn-lt"/>
          <a:cs typeface="+mn-cs"/>
        </a:defRPr>
      </a:lvl6pPr>
      <a:lvl7pPr marL="2286000" indent="-228600" algn="l" rtl="0" fontAlgn="base">
        <a:spcBef>
          <a:spcPct val="20000"/>
        </a:spcBef>
        <a:spcAft>
          <a:spcPct val="0"/>
        </a:spcAft>
        <a:buClr>
          <a:srgbClr val="4BACC6"/>
        </a:buClr>
        <a:buChar char="•"/>
        <a:defRPr sz="1700">
          <a:solidFill>
            <a:schemeClr val="tx1"/>
          </a:solidFill>
          <a:latin typeface="+mn-lt"/>
          <a:cs typeface="+mn-cs"/>
        </a:defRPr>
      </a:lvl7pPr>
      <a:lvl8pPr marL="2743200" indent="-228600" algn="l" rtl="0" fontAlgn="base">
        <a:spcBef>
          <a:spcPct val="20000"/>
        </a:spcBef>
        <a:spcAft>
          <a:spcPct val="0"/>
        </a:spcAft>
        <a:buClr>
          <a:srgbClr val="4BACC6"/>
        </a:buClr>
        <a:buChar char="•"/>
        <a:defRPr sz="1700">
          <a:solidFill>
            <a:schemeClr val="tx1"/>
          </a:solidFill>
          <a:latin typeface="+mn-lt"/>
          <a:cs typeface="+mn-cs"/>
        </a:defRPr>
      </a:lvl8pPr>
      <a:lvl9pPr marL="3200400" indent="-228600" algn="l" rtl="0" fontAlgn="base">
        <a:spcBef>
          <a:spcPct val="20000"/>
        </a:spcBef>
        <a:spcAft>
          <a:spcPct val="0"/>
        </a:spcAft>
        <a:buClr>
          <a:srgbClr val="4BACC6"/>
        </a:buClr>
        <a:buChar char="•"/>
        <a:defRPr sz="17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uk/government/collections/uk-house-price-index-reports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CA4DA05F-5454-4EC8-A129-82EBABD283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731507"/>
              </p:ext>
            </p:extLst>
          </p:nvPr>
        </p:nvGraphicFramePr>
        <p:xfrm>
          <a:off x="1314" y="108409"/>
          <a:ext cx="9158288" cy="5979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51" name="TextBox 4">
            <a:extLst>
              <a:ext uri="{FF2B5EF4-FFF2-40B4-BE49-F238E27FC236}">
                <a16:creationId xmlns:a16="http://schemas.microsoft.com/office/drawing/2014/main" id="{294F6AAF-30FC-47C2-ACE6-AFDD27BB5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949226"/>
            <a:ext cx="92372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4F81BD"/>
              </a:buClr>
              <a:buSzPct val="85000"/>
              <a:buFont typeface="Wingdings 2" panose="05020102010507070707" pitchFamily="18" charset="2"/>
              <a:buChar char="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504D"/>
              </a:buClr>
              <a:buSzPct val="70000"/>
              <a:buFont typeface="Wingdings" panose="05000000000000000000" pitchFamily="2" charset="2"/>
              <a:buChar char="¡"/>
              <a:defRPr sz="2300">
                <a:solidFill>
                  <a:srgbClr val="1341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BBB59"/>
              </a:buClr>
              <a:buSzPct val="75000"/>
              <a:buFont typeface="Wingdings 2" panose="05020102010507070707" pitchFamily="18" charset="2"/>
              <a:buChar char=""/>
              <a:defRPr sz="2100">
                <a:solidFill>
                  <a:srgbClr val="2C384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"/>
              <a:defRPr sz="1900">
                <a:solidFill>
                  <a:srgbClr val="384D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 dirty="0">
                <a:solidFill>
                  <a:srgbClr val="000000"/>
                </a:solidFill>
              </a:rPr>
              <a:t>Source:  </a:t>
            </a:r>
            <a:r>
              <a:rPr lang="en-GB" altLang="en-US" sz="1400" i="1" dirty="0">
                <a:solidFill>
                  <a:srgbClr val="000000"/>
                </a:solidFill>
                <a:hlinkClick r:id="rId3"/>
              </a:rPr>
              <a:t>UK House Price Index: reports</a:t>
            </a:r>
            <a:r>
              <a:rPr lang="en-GB" altLang="en-US" sz="1400" dirty="0">
                <a:solidFill>
                  <a:srgbClr val="000000"/>
                </a:solidFill>
              </a:rPr>
              <a:t> (Office for National Statistics)</a:t>
            </a:r>
          </a:p>
        </p:txBody>
      </p:sp>
      <p:sp>
        <p:nvSpPr>
          <p:cNvPr id="2052" name="Text Box 4">
            <a:extLst>
              <a:ext uri="{FF2B5EF4-FFF2-40B4-BE49-F238E27FC236}">
                <a16:creationId xmlns:a16="http://schemas.microsoft.com/office/drawing/2014/main" id="{2CF29F4A-7E72-406B-906C-FFE17D2C6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03" y="6269930"/>
            <a:ext cx="9080994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4F81BD"/>
              </a:buClr>
              <a:buSzPct val="85000"/>
              <a:buFont typeface="Wingdings 2" panose="05020102010507070707" pitchFamily="18" charset="2"/>
              <a:buChar char="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504D"/>
              </a:buClr>
              <a:buSzPct val="70000"/>
              <a:buFont typeface="Wingdings" panose="05000000000000000000" pitchFamily="2" charset="2"/>
              <a:buChar char="¡"/>
              <a:defRPr sz="2300">
                <a:solidFill>
                  <a:srgbClr val="1341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BBB59"/>
              </a:buClr>
              <a:buSzPct val="75000"/>
              <a:buFont typeface="Wingdings 2" panose="05020102010507070707" pitchFamily="18" charset="2"/>
              <a:buChar char=""/>
              <a:defRPr sz="2100">
                <a:solidFill>
                  <a:srgbClr val="2C384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"/>
              <a:defRPr sz="1900">
                <a:solidFill>
                  <a:srgbClr val="384D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500" dirty="0">
                <a:solidFill>
                  <a:srgbClr val="000000"/>
                </a:solidFill>
              </a:rPr>
              <a:t>2. House price inflation rates</a:t>
            </a:r>
          </a:p>
        </p:txBody>
      </p:sp>
    </p:spTree>
    <p:extLst>
      <p:ext uri="{BB962C8B-B14F-4D97-AF65-F5344CB8AC3E}">
        <p14:creationId xmlns:p14="http://schemas.microsoft.com/office/powerpoint/2010/main" val="3183502347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Chart bld="series" animBg="0"/>
        </p:bldSub>
      </p:bldGraphic>
    </p:bldLst>
  </p:timing>
</p:sld>
</file>

<file path=ppt/theme/theme1.xml><?xml version="1.0" encoding="utf-8"?>
<a:theme xmlns:a="http://schemas.openxmlformats.org/drawingml/2006/main" name="8_Civic">
  <a:themeElements>
    <a:clrScheme name="">
      <a:dk1>
        <a:srgbClr val="000000"/>
      </a:dk1>
      <a:lt1>
        <a:srgbClr val="FFFFFF"/>
      </a:lt1>
      <a:dk2>
        <a:srgbClr val="1616B2"/>
      </a:dk2>
      <a:lt2>
        <a:srgbClr val="000000"/>
      </a:lt2>
      <a:accent1>
        <a:srgbClr val="660066"/>
      </a:accent1>
      <a:accent2>
        <a:srgbClr val="CC0000"/>
      </a:accent2>
      <a:accent3>
        <a:srgbClr val="FFFFFF"/>
      </a:accent3>
      <a:accent4>
        <a:srgbClr val="000000"/>
      </a:accent4>
      <a:accent5>
        <a:srgbClr val="B8AAB8"/>
      </a:accent5>
      <a:accent6>
        <a:srgbClr val="B90000"/>
      </a:accent6>
      <a:hlink>
        <a:srgbClr val="0000CC"/>
      </a:hlink>
      <a:folHlink>
        <a:srgbClr val="660066"/>
      </a:folHlink>
    </a:clrScheme>
    <a:fontScheme name="8_Civic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8_Civic 1">
        <a:dk1>
          <a:srgbClr val="000000"/>
        </a:dk1>
        <a:lt1>
          <a:srgbClr val="FFFFFF"/>
        </a:lt1>
        <a:dk2>
          <a:srgbClr val="1616B2"/>
        </a:dk2>
        <a:lt2>
          <a:srgbClr val="000000"/>
        </a:lt2>
        <a:accent1>
          <a:srgbClr val="660066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B8AAB8"/>
        </a:accent5>
        <a:accent6>
          <a:srgbClr val="B90000"/>
        </a:accent6>
        <a:hlink>
          <a:srgbClr val="7A3D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1369</TotalTime>
  <Words>24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Times New Roman</vt:lpstr>
      <vt:lpstr>Wingdings</vt:lpstr>
      <vt:lpstr>Wingdings 2</vt:lpstr>
      <vt:lpstr>8_Civic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House prices</dc:title>
  <dc:creator>Dean Garratt</dc:creator>
  <cp:lastModifiedBy>Garratt, Dean</cp:lastModifiedBy>
  <cp:revision>81</cp:revision>
  <dcterms:created xsi:type="dcterms:W3CDTF">2011-02-03T18:49:32Z</dcterms:created>
  <dcterms:modified xsi:type="dcterms:W3CDTF">2019-07-22T14:23:55Z</dcterms:modified>
</cp:coreProperties>
</file>