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83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383844586500595E-2"/>
          <c:y val="4.9773770674884622E-2"/>
          <c:w val="0.88738578519786171"/>
          <c:h val="0.810646816330371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GDP growth</c:v>
                </c:pt>
              </c:strCache>
            </c:strRef>
          </c:tx>
          <c:spPr>
            <a:solidFill>
              <a:srgbClr val="1838BE"/>
            </a:solidFill>
            <a:ln w="12700">
              <a:solidFill>
                <a:srgbClr val="0000FF"/>
              </a:solidFill>
              <a:prstDash val="solid"/>
            </a:ln>
          </c:spPr>
          <c:invertIfNegative val="0"/>
          <c:cat>
            <c:strRef>
              <c:f>Sheet1!$A$2:$A$74</c:f>
              <c:strCache>
                <c:ptCount val="73"/>
                <c:pt idx="0">
                  <c:v>1950</c:v>
                </c:pt>
                <c:pt idx="1">
                  <c:v>1951</c:v>
                </c:pt>
                <c:pt idx="2">
                  <c:v>1952</c:v>
                </c:pt>
                <c:pt idx="3">
                  <c:v>1953</c:v>
                </c:pt>
                <c:pt idx="4">
                  <c:v>1954</c:v>
                </c:pt>
                <c:pt idx="5">
                  <c:v>1955</c:v>
                </c:pt>
                <c:pt idx="6">
                  <c:v>1956</c:v>
                </c:pt>
                <c:pt idx="7">
                  <c:v>1957</c:v>
                </c:pt>
                <c:pt idx="8">
                  <c:v>1958</c:v>
                </c:pt>
                <c:pt idx="9">
                  <c:v>1959</c:v>
                </c:pt>
                <c:pt idx="10">
                  <c:v>1960</c:v>
                </c:pt>
                <c:pt idx="11">
                  <c:v>1961</c:v>
                </c:pt>
                <c:pt idx="12">
                  <c:v>1962</c:v>
                </c:pt>
                <c:pt idx="13">
                  <c:v>1963</c:v>
                </c:pt>
                <c:pt idx="14">
                  <c:v>1964</c:v>
                </c:pt>
                <c:pt idx="15">
                  <c:v>1965</c:v>
                </c:pt>
                <c:pt idx="16">
                  <c:v>1966</c:v>
                </c:pt>
                <c:pt idx="17">
                  <c:v>1967</c:v>
                </c:pt>
                <c:pt idx="18">
                  <c:v>1968</c:v>
                </c:pt>
                <c:pt idx="19">
                  <c:v>1969</c:v>
                </c:pt>
                <c:pt idx="20">
                  <c:v>1970</c:v>
                </c:pt>
                <c:pt idx="21">
                  <c:v>1971</c:v>
                </c:pt>
                <c:pt idx="22">
                  <c:v>1972</c:v>
                </c:pt>
                <c:pt idx="23">
                  <c:v>1973</c:v>
                </c:pt>
                <c:pt idx="24">
                  <c:v>1974</c:v>
                </c:pt>
                <c:pt idx="25">
                  <c:v>1975</c:v>
                </c:pt>
                <c:pt idx="26">
                  <c:v>1976</c:v>
                </c:pt>
                <c:pt idx="27">
                  <c:v>1977</c:v>
                </c:pt>
                <c:pt idx="28">
                  <c:v>1978</c:v>
                </c:pt>
                <c:pt idx="29">
                  <c:v>1979</c:v>
                </c:pt>
                <c:pt idx="30">
                  <c:v>1980</c:v>
                </c:pt>
                <c:pt idx="31">
                  <c:v>1981</c:v>
                </c:pt>
                <c:pt idx="32">
                  <c:v>1982</c:v>
                </c:pt>
                <c:pt idx="33">
                  <c:v>1983</c:v>
                </c:pt>
                <c:pt idx="34">
                  <c:v>1984</c:v>
                </c:pt>
                <c:pt idx="35">
                  <c:v>1985</c:v>
                </c:pt>
                <c:pt idx="36">
                  <c:v>1986</c:v>
                </c:pt>
                <c:pt idx="37">
                  <c:v>1987</c:v>
                </c:pt>
                <c:pt idx="38">
                  <c:v>1988</c:v>
                </c:pt>
                <c:pt idx="39">
                  <c:v>1989</c:v>
                </c:pt>
                <c:pt idx="40">
                  <c:v>1990</c:v>
                </c:pt>
                <c:pt idx="41">
                  <c:v>1991</c:v>
                </c:pt>
                <c:pt idx="42">
                  <c:v>1992</c:v>
                </c:pt>
                <c:pt idx="43">
                  <c:v>1993</c:v>
                </c:pt>
                <c:pt idx="44">
                  <c:v>1994</c:v>
                </c:pt>
                <c:pt idx="45">
                  <c:v>1995</c:v>
                </c:pt>
                <c:pt idx="46">
                  <c:v>1996</c:v>
                </c:pt>
                <c:pt idx="47">
                  <c:v>1997</c:v>
                </c:pt>
                <c:pt idx="48">
                  <c:v>1998</c:v>
                </c:pt>
                <c:pt idx="49">
                  <c:v>1999</c:v>
                </c:pt>
                <c:pt idx="50">
                  <c:v>2000</c:v>
                </c:pt>
                <c:pt idx="51">
                  <c:v>2001</c:v>
                </c:pt>
                <c:pt idx="52">
                  <c:v>2002</c:v>
                </c:pt>
                <c:pt idx="53">
                  <c:v>2003</c:v>
                </c:pt>
                <c:pt idx="54">
                  <c:v>2004</c:v>
                </c:pt>
                <c:pt idx="55">
                  <c:v>2005</c:v>
                </c:pt>
                <c:pt idx="56">
                  <c:v>2006</c:v>
                </c:pt>
                <c:pt idx="57">
                  <c:v>2007</c:v>
                </c:pt>
                <c:pt idx="58">
                  <c:v>2008</c:v>
                </c:pt>
                <c:pt idx="59">
                  <c:v>2009</c:v>
                </c:pt>
                <c:pt idx="60">
                  <c:v>2010</c:v>
                </c:pt>
                <c:pt idx="61">
                  <c:v>2011</c:v>
                </c:pt>
                <c:pt idx="62">
                  <c:v>2012</c:v>
                </c:pt>
                <c:pt idx="63">
                  <c:v>2013</c:v>
                </c:pt>
                <c:pt idx="64">
                  <c:v>2014</c:v>
                </c:pt>
                <c:pt idx="65">
                  <c:v>2015</c:v>
                </c:pt>
                <c:pt idx="66">
                  <c:v>2016</c:v>
                </c:pt>
                <c:pt idx="67">
                  <c:v>2017</c:v>
                </c:pt>
                <c:pt idx="68">
                  <c:v>2018</c:v>
                </c:pt>
                <c:pt idx="69">
                  <c:v>2019</c:v>
                </c:pt>
                <c:pt idx="70">
                  <c:v>2020</c:v>
                </c:pt>
                <c:pt idx="71">
                  <c:v>2021</c:v>
                </c:pt>
                <c:pt idx="72">
                  <c:v>2022</c:v>
                </c:pt>
              </c:strCache>
            </c:strRef>
          </c:cat>
          <c:val>
            <c:numRef>
              <c:f>Sheet1!$B$2:$B$74</c:f>
              <c:numCache>
                <c:formatCode>0.0</c:formatCode>
                <c:ptCount val="73"/>
                <c:pt idx="0">
                  <c:v>3.3</c:v>
                </c:pt>
                <c:pt idx="1">
                  <c:v>3.7</c:v>
                </c:pt>
                <c:pt idx="2">
                  <c:v>1.5</c:v>
                </c:pt>
                <c:pt idx="3">
                  <c:v>5.6</c:v>
                </c:pt>
                <c:pt idx="4">
                  <c:v>4.4000000000000004</c:v>
                </c:pt>
                <c:pt idx="5">
                  <c:v>4</c:v>
                </c:pt>
                <c:pt idx="6">
                  <c:v>1.7</c:v>
                </c:pt>
                <c:pt idx="7">
                  <c:v>2</c:v>
                </c:pt>
                <c:pt idx="8">
                  <c:v>1.3</c:v>
                </c:pt>
                <c:pt idx="9">
                  <c:v>4.3</c:v>
                </c:pt>
                <c:pt idx="10">
                  <c:v>6.3</c:v>
                </c:pt>
                <c:pt idx="11">
                  <c:v>2.7</c:v>
                </c:pt>
                <c:pt idx="12">
                  <c:v>1.1000000000000001</c:v>
                </c:pt>
                <c:pt idx="13">
                  <c:v>4.8</c:v>
                </c:pt>
                <c:pt idx="14">
                  <c:v>5.7</c:v>
                </c:pt>
                <c:pt idx="15">
                  <c:v>2.1</c:v>
                </c:pt>
                <c:pt idx="16">
                  <c:v>1.5</c:v>
                </c:pt>
                <c:pt idx="17">
                  <c:v>2.8</c:v>
                </c:pt>
                <c:pt idx="18">
                  <c:v>5.5</c:v>
                </c:pt>
                <c:pt idx="19">
                  <c:v>1.9</c:v>
                </c:pt>
                <c:pt idx="20">
                  <c:v>2.7</c:v>
                </c:pt>
                <c:pt idx="21">
                  <c:v>3.6</c:v>
                </c:pt>
                <c:pt idx="22">
                  <c:v>4.3</c:v>
                </c:pt>
                <c:pt idx="23">
                  <c:v>6.5</c:v>
                </c:pt>
                <c:pt idx="24">
                  <c:v>-2.5</c:v>
                </c:pt>
                <c:pt idx="25">
                  <c:v>-1.5</c:v>
                </c:pt>
                <c:pt idx="26">
                  <c:v>3</c:v>
                </c:pt>
                <c:pt idx="27">
                  <c:v>2.4</c:v>
                </c:pt>
                <c:pt idx="28">
                  <c:v>4.2</c:v>
                </c:pt>
                <c:pt idx="29">
                  <c:v>3.7</c:v>
                </c:pt>
                <c:pt idx="30">
                  <c:v>-2.1</c:v>
                </c:pt>
                <c:pt idx="31">
                  <c:v>-0.7</c:v>
                </c:pt>
                <c:pt idx="32">
                  <c:v>2</c:v>
                </c:pt>
                <c:pt idx="33">
                  <c:v>4.2</c:v>
                </c:pt>
                <c:pt idx="34">
                  <c:v>2.2000000000000002</c:v>
                </c:pt>
                <c:pt idx="35">
                  <c:v>4.0999999999999996</c:v>
                </c:pt>
                <c:pt idx="36">
                  <c:v>3.2</c:v>
                </c:pt>
                <c:pt idx="37">
                  <c:v>5.4</c:v>
                </c:pt>
                <c:pt idx="38">
                  <c:v>5.6</c:v>
                </c:pt>
                <c:pt idx="39">
                  <c:v>2.4</c:v>
                </c:pt>
                <c:pt idx="40">
                  <c:v>0.6</c:v>
                </c:pt>
                <c:pt idx="41">
                  <c:v>-1.2</c:v>
                </c:pt>
                <c:pt idx="42">
                  <c:v>0.3</c:v>
                </c:pt>
                <c:pt idx="43">
                  <c:v>2.4</c:v>
                </c:pt>
                <c:pt idx="44">
                  <c:v>3.8</c:v>
                </c:pt>
                <c:pt idx="45">
                  <c:v>2.4</c:v>
                </c:pt>
                <c:pt idx="46">
                  <c:v>2.4</c:v>
                </c:pt>
                <c:pt idx="47">
                  <c:v>4.9000000000000004</c:v>
                </c:pt>
                <c:pt idx="48">
                  <c:v>3.2</c:v>
                </c:pt>
                <c:pt idx="49">
                  <c:v>3</c:v>
                </c:pt>
                <c:pt idx="50">
                  <c:v>3.7</c:v>
                </c:pt>
                <c:pt idx="51">
                  <c:v>2.1</c:v>
                </c:pt>
                <c:pt idx="52">
                  <c:v>2.1</c:v>
                </c:pt>
                <c:pt idx="53">
                  <c:v>3</c:v>
                </c:pt>
                <c:pt idx="54">
                  <c:v>2.4</c:v>
                </c:pt>
                <c:pt idx="55">
                  <c:v>2.6</c:v>
                </c:pt>
                <c:pt idx="56">
                  <c:v>2.6</c:v>
                </c:pt>
                <c:pt idx="57">
                  <c:v>2.2999999999999998</c:v>
                </c:pt>
                <c:pt idx="58">
                  <c:v>-0.2</c:v>
                </c:pt>
                <c:pt idx="59">
                  <c:v>-4.2</c:v>
                </c:pt>
                <c:pt idx="60">
                  <c:v>2.1</c:v>
                </c:pt>
                <c:pt idx="61">
                  <c:v>1.5</c:v>
                </c:pt>
                <c:pt idx="62">
                  <c:v>1.5</c:v>
                </c:pt>
                <c:pt idx="63">
                  <c:v>1.9</c:v>
                </c:pt>
                <c:pt idx="64">
                  <c:v>3</c:v>
                </c:pt>
                <c:pt idx="65">
                  <c:v>2.6</c:v>
                </c:pt>
                <c:pt idx="66">
                  <c:v>2.2999999999999998</c:v>
                </c:pt>
                <c:pt idx="67">
                  <c:v>2.1</c:v>
                </c:pt>
                <c:pt idx="68">
                  <c:v>1.7</c:v>
                </c:pt>
                <c:pt idx="69">
                  <c:v>1.7</c:v>
                </c:pt>
                <c:pt idx="70">
                  <c:v>-9.6999999999999993</c:v>
                </c:pt>
                <c:pt idx="71">
                  <c:v>6.9</c:v>
                </c:pt>
                <c:pt idx="72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2F-4CBF-B876-21790F7DCB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73829040"/>
        <c:axId val="1"/>
      </c:barChart>
      <c:catAx>
        <c:axId val="173829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5"/>
        <c:tickMarkSkip val="1"/>
        <c:noMultiLvlLbl val="0"/>
      </c:catAx>
      <c:valAx>
        <c:axId val="1"/>
        <c:scaling>
          <c:orientation val="minMax"/>
          <c:max val="8"/>
          <c:min val="-10"/>
        </c:scaling>
        <c:delete val="0"/>
        <c:axPos val="l"/>
        <c:majorGridlines>
          <c:spPr>
            <a:ln w="9525">
              <a:solidFill>
                <a:schemeClr val="bg1">
                  <a:lumMod val="8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 b="0" dirty="0">
                    <a:solidFill>
                      <a:schemeClr val="tx1"/>
                    </a:solidFill>
                  </a:rPr>
                  <a:t>Annual</a:t>
                </a:r>
                <a:r>
                  <a:rPr lang="en-GB" sz="2000" b="0" baseline="0" dirty="0">
                    <a:solidFill>
                      <a:schemeClr val="tx1"/>
                    </a:solidFill>
                  </a:rPr>
                  <a:t> growth rate</a:t>
                </a:r>
                <a:r>
                  <a:rPr lang="en-GB" sz="2000" b="0" dirty="0">
                    <a:solidFill>
                      <a:schemeClr val="tx1"/>
                    </a:solidFill>
                  </a:rPr>
                  <a:t>, %</a:t>
                </a:r>
              </a:p>
            </c:rich>
          </c:tx>
          <c:layout>
            <c:manualLayout>
              <c:xMode val="edge"/>
              <c:yMode val="edge"/>
              <c:x val="9.3694273454197275E-5"/>
              <c:y val="0.25556288013972617"/>
            </c:manualLayout>
          </c:layout>
          <c:overlay val="0"/>
          <c:spPr>
            <a:noFill/>
            <a:ln w="28003">
              <a:noFill/>
            </a:ln>
          </c:spPr>
        </c:title>
        <c:numFmt formatCode="0_ 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73829040"/>
        <c:crosses val="autoZero"/>
        <c:crossBetween val="between"/>
        <c:majorUnit val="2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4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F3F5B-A509-4E52-A6A9-48B5F5B6B56B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87B04-43FC-4A45-A5C2-2FEA3BA8A8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295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AD212EEE-AB9B-478E-82DD-8F424C4AC7A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12201BB-A47A-43CB-BA9F-626267878A11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72D19510-22BD-461A-A1BD-08EEF2A3DC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FA91650-11D6-467B-867E-F8B44B18F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>
                <a:latin typeface="Arial" panose="020B0604020202020204" pitchFamily="34" charset="0"/>
              </a:rPr>
              <a:t>The average (mean) value across the period is 2.5 per cent.</a:t>
            </a: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386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A6CDD-7363-4231-BA07-4C193035F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64A26-0B27-4AE3-83AB-4F9767D349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C61EA-1817-4CC8-9875-E4D7DA18D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A1C3C-5FE7-4CFE-8E7F-E3E14B358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60092-1B73-47F9-BACB-D9EB7331C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3320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A443A-8B0A-42CB-97B3-A5C8CE4EE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AE99D-771B-4AC2-A451-9106CF96A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AD249-A43A-407E-9A92-BB0E05C6A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48A7D-5CF3-4102-ADA2-A0421D8F5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AACC9-AEEE-4AE5-93DE-A898B133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64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7B667A-0723-4CAA-94CA-51B990AD07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C8BEF-7FA7-4628-B59A-9FEAAB90B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377A1-B044-45EA-A5EC-EB4C0EE9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47A98-D432-4713-BFAD-A1B857FBD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A1DE7-94CB-4D75-9311-EE7B44A5D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68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032DE-662A-48CD-8F20-105B52FC3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53BEB-7A65-4221-A7CA-E4B876D94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407C7-095A-4EB7-8417-EBA02D08A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0B374-8C04-483D-9A11-19EDB5338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275621-B00D-42C1-B6F4-E7B4AD0E1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532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16DAB-459A-4FA0-B725-F7A1E950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62F9B0-9B9C-4F05-9BD8-1AF474E01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6C698-4F9A-4A11-A67E-C2DEEB90F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18B8A-27CE-4CDC-BB59-1EB719F08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F5BD7-AD3C-49FC-9177-BF4C1DBCB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69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C6DAE-B656-458D-B8B9-ABC6D1279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2B424B-1AE6-47B1-A74E-770BAFA22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DCE2DC-FE9B-480E-8989-38BD602B7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823D7-E1A2-431D-AF4F-FEF9128FC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314515-3255-463B-B57E-57692815E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1BAFF6-83DC-4DE8-8492-5767BFC7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636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94BD1-52B3-48DB-97C8-BA17C94E7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BEE817-9062-4C70-A9E0-B554F94A0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0DA097-B9D4-4D03-9B73-3710707F0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4E8804-14B9-4F3B-865E-CE8883A732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6FD7EC-1EFF-449C-9883-C92317649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9E4779-E77B-43E1-856B-F31DEF408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DB271B-953F-4FC4-A548-36D9383AF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58FC95-CF38-44C5-BDFE-BB493D8AC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45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BEC6F-3C16-4C81-91FE-0C636B82D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38BAF-EA6F-4BA1-8EBF-C1FA642C7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47D89E-22C5-4582-9C5F-9DAAC90A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3BAA42-770F-4A57-A0BB-E4F668B24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157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B5B4F8-F624-4D46-A8D2-EE0D16651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C167BC-01AD-4E30-921E-D90A5BEBA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DD8D96-BF07-4B95-8293-A20B36D34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106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82F17-483B-482E-AEAF-C42184EFA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6CA02-9F59-4C16-AB62-7657179EA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C1D09-4A7C-454B-84C4-AB7CDF3654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32A0DD-9A36-4B28-83A0-6A85B83F3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3BAD9-60C4-4FB9-8FA4-2A84E6F6E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B4ADDE-EF9C-4B11-BF1B-9B7949502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930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FE537-9EE2-4572-8B4B-4BDD6887E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483E2A-F13F-4130-96AC-4C3C932FC7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007044-6336-4053-8949-B84E02FB4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2A9C7D-8397-4D69-9A35-A560649C8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783FE8-7E70-48BE-B9C9-30A457468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1D4336-EFA2-4894-AC4E-C1DFCE384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D8409E-0B79-4B95-9D34-0C72DDDC6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C28268-7D96-4F19-AC5F-C20377B05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38731-3D96-4620-AC83-4394996642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3D474-CCD5-4D3F-9012-C407B99389D2}" type="datetimeFigureOut">
              <a:rPr lang="en-GB" smtClean="0"/>
              <a:t>18/10/2021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AEA8D-9DAA-4B67-A1F6-D649B337AF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443B4-DAE4-458A-A962-9A79A27ED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2F5C6-B6AB-4781-8A6E-F25CA5EF7E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240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mf.org/en/Publications/SPROLLS/world-economic-outlook-databases#sort=%40imfdate%20descending" TargetMode="External"/><Relationship Id="rId4" Type="http://schemas.openxmlformats.org/officeDocument/2006/relationships/hyperlink" Target="http://www.ons.gov.uk/economy/grossdomesticproductgdp/timeseries/ihyp/uke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5F0C84E1-BE62-4219-A263-DA2D9C8F7468}"/>
              </a:ext>
            </a:extLst>
          </p:cNvPr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071571667"/>
              </p:ext>
            </p:extLst>
          </p:nvPr>
        </p:nvGraphicFramePr>
        <p:xfrm>
          <a:off x="561976" y="20893"/>
          <a:ext cx="10790414" cy="56521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Box 10">
            <a:extLst>
              <a:ext uri="{FF2B5EF4-FFF2-40B4-BE49-F238E27FC236}">
                <a16:creationId xmlns:a16="http://schemas.microsoft.com/office/drawing/2014/main" id="{E13FB3B7-2F57-415A-A586-F5819D071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0636" y="5732648"/>
            <a:ext cx="10909090" cy="50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>
              <a:spcAft>
                <a:spcPts val="200"/>
              </a:spcAft>
              <a:buNone/>
            </a:pPr>
            <a:r>
              <a:rPr lang="en-GB" alt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Notes</a:t>
            </a:r>
            <a:r>
              <a:rPr lang="en-GB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Data from 2021 based on IMF forecasts; average (mean) growth rate 1950-2025 = 2.4 per cent</a:t>
            </a:r>
            <a:endParaRPr lang="en-GB" altLang="en-US" sz="1200" i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defTabSz="68578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200"/>
              </a:spcAft>
              <a:buNone/>
              <a:defRPr/>
            </a:pPr>
            <a:r>
              <a:rPr lang="en-GB" altLang="en-US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Based on </a:t>
            </a:r>
            <a:r>
              <a:rPr lang="en-GB" altLang="en-US" sz="1200" i="1" dirty="0">
                <a:solidFill>
                  <a:schemeClr val="tx1"/>
                </a:solidFill>
                <a:latin typeface="Arial" panose="020B0604020202020204" pitchFamily="34" charset="0"/>
              </a:rPr>
              <a:t>Time Series Data</a:t>
            </a:r>
            <a:r>
              <a:rPr lang="en-GB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series </a:t>
            </a:r>
            <a:r>
              <a:rPr lang="en-GB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IHYP</a:t>
            </a:r>
            <a:r>
              <a:rPr lang="en-GB" alt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(ONS</a:t>
            </a:r>
            <a:r>
              <a:rPr lang="en-GB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)</a:t>
            </a: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 and </a:t>
            </a:r>
            <a:r>
              <a:rPr lang="en-US" altLang="en-US" sz="1200" i="1" dirty="0">
                <a:solidFill>
                  <a:schemeClr val="tx1"/>
                </a:solidFill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World Economic Outlook Database</a:t>
            </a:r>
            <a:r>
              <a:rPr lang="en-US" altLang="en-US" sz="1200" dirty="0">
                <a:solidFill>
                  <a:schemeClr val="tx1"/>
                </a:solidFill>
                <a:latin typeface="Arial" panose="020B0604020202020204" pitchFamily="34" charset="0"/>
              </a:rPr>
              <a:t> (IMF, October 2021)</a:t>
            </a:r>
            <a:endParaRPr lang="en-GB" altLang="en-US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AC9BF858-1EA4-4DD7-930B-AEB9F0CDB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4426" y="6365557"/>
            <a:ext cx="90431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algn="ctr" defTabSz="68578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Annual rate of growth of UK real GDP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A6919D7-8B8A-405C-BB21-4B0A5010794D}"/>
              </a:ext>
            </a:extLst>
          </p:cNvPr>
          <p:cNvCxnSpPr>
            <a:cxnSpLocks/>
          </p:cNvCxnSpPr>
          <p:nvPr/>
        </p:nvCxnSpPr>
        <p:spPr>
          <a:xfrm>
            <a:off x="1614488" y="4881569"/>
            <a:ext cx="95964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576216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75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John Sloman</cp:lastModifiedBy>
  <cp:revision>5</cp:revision>
  <dcterms:created xsi:type="dcterms:W3CDTF">2021-10-16T07:54:21Z</dcterms:created>
  <dcterms:modified xsi:type="dcterms:W3CDTF">2021-10-18T15:15:33Z</dcterms:modified>
</cp:coreProperties>
</file>