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4801C"/>
    <a:srgbClr val="800080"/>
    <a:srgbClr val="FFFFE7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>
      <p:cViewPr varScale="1">
        <p:scale>
          <a:sx n="109" d="100"/>
          <a:sy n="109" d="100"/>
        </p:scale>
        <p:origin x="159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699079129199694"/>
          <c:y val="4.1166210201985617E-2"/>
          <c:w val="0.80395558701229752"/>
          <c:h val="0.8490566037735849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UK</c:v>
                </c:pt>
              </c:strCache>
            </c:strRef>
          </c:tx>
          <c:spPr>
            <a:ln w="31750">
              <a:solidFill>
                <a:srgbClr val="800080"/>
              </a:solidFill>
              <a:prstDash val="solid"/>
            </a:ln>
          </c:spPr>
          <c:marker>
            <c:symbol val="none"/>
          </c:marker>
          <c:cat>
            <c:numRef>
              <c:f>Sheet1!$A$2:$A$594</c:f>
              <c:numCache>
                <c:formatCode>mmm\-yy</c:formatCode>
                <c:ptCount val="593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</c:numCache>
            </c:numRef>
          </c:cat>
          <c:val>
            <c:numRef>
              <c:f>Sheet1!$B$2:$B$594</c:f>
              <c:numCache>
                <c:formatCode>0.000</c:formatCode>
                <c:ptCount val="593"/>
                <c:pt idx="0">
                  <c:v>3919.538035</c:v>
                </c:pt>
                <c:pt idx="1">
                  <c:v>3919.538035</c:v>
                </c:pt>
                <c:pt idx="2">
                  <c:v>3919.538035</c:v>
                </c:pt>
                <c:pt idx="3">
                  <c:v>3980.4634970000002</c:v>
                </c:pt>
                <c:pt idx="4">
                  <c:v>3980.4634970000002</c:v>
                </c:pt>
                <c:pt idx="5">
                  <c:v>3980.4634970000002</c:v>
                </c:pt>
                <c:pt idx="6">
                  <c:v>4163.2398819999999</c:v>
                </c:pt>
                <c:pt idx="7">
                  <c:v>4163.2398819999999</c:v>
                </c:pt>
                <c:pt idx="8">
                  <c:v>4163.2398819999999</c:v>
                </c:pt>
                <c:pt idx="9">
                  <c:v>4163.2398819999999</c:v>
                </c:pt>
                <c:pt idx="10">
                  <c:v>4163.2398819999999</c:v>
                </c:pt>
                <c:pt idx="11">
                  <c:v>4163.2398819999999</c:v>
                </c:pt>
                <c:pt idx="12">
                  <c:v>4264.7823179999996</c:v>
                </c:pt>
                <c:pt idx="13">
                  <c:v>4264.7823179999996</c:v>
                </c:pt>
                <c:pt idx="14">
                  <c:v>4264.7823179999996</c:v>
                </c:pt>
                <c:pt idx="15">
                  <c:v>4386.6332410000005</c:v>
                </c:pt>
                <c:pt idx="16">
                  <c:v>4386.6332410000005</c:v>
                </c:pt>
                <c:pt idx="17">
                  <c:v>4386.6332410000005</c:v>
                </c:pt>
                <c:pt idx="18">
                  <c:v>4650.6435750000001</c:v>
                </c:pt>
                <c:pt idx="19">
                  <c:v>4650.6435750000001</c:v>
                </c:pt>
                <c:pt idx="20">
                  <c:v>4650.6435750000001</c:v>
                </c:pt>
                <c:pt idx="21">
                  <c:v>4853.7284470000004</c:v>
                </c:pt>
                <c:pt idx="22">
                  <c:v>4853.7284470000004</c:v>
                </c:pt>
                <c:pt idx="23">
                  <c:v>4853.7284470000004</c:v>
                </c:pt>
                <c:pt idx="24">
                  <c:v>5158.3557559999999</c:v>
                </c:pt>
                <c:pt idx="25">
                  <c:v>5158.3557559999999</c:v>
                </c:pt>
                <c:pt idx="26">
                  <c:v>5158.3557559999999</c:v>
                </c:pt>
                <c:pt idx="27">
                  <c:v>5645.7594490000001</c:v>
                </c:pt>
                <c:pt idx="28">
                  <c:v>5645.7594490000001</c:v>
                </c:pt>
                <c:pt idx="29">
                  <c:v>5645.7594490000001</c:v>
                </c:pt>
                <c:pt idx="30">
                  <c:v>6498.715913</c:v>
                </c:pt>
                <c:pt idx="31">
                  <c:v>6498.715913</c:v>
                </c:pt>
                <c:pt idx="32">
                  <c:v>6498.715913</c:v>
                </c:pt>
                <c:pt idx="33">
                  <c:v>6965.811119</c:v>
                </c:pt>
                <c:pt idx="34">
                  <c:v>6965.811119</c:v>
                </c:pt>
                <c:pt idx="35">
                  <c:v>6965.811119</c:v>
                </c:pt>
                <c:pt idx="36">
                  <c:v>7757.8421209999997</c:v>
                </c:pt>
                <c:pt idx="37">
                  <c:v>7757.8421209999997</c:v>
                </c:pt>
                <c:pt idx="38">
                  <c:v>7757.8421209999997</c:v>
                </c:pt>
                <c:pt idx="39">
                  <c:v>8143.7033780000002</c:v>
                </c:pt>
                <c:pt idx="40">
                  <c:v>8143.7033780000002</c:v>
                </c:pt>
                <c:pt idx="41">
                  <c:v>8143.7033780000002</c:v>
                </c:pt>
                <c:pt idx="42">
                  <c:v>8692.0325339999999</c:v>
                </c:pt>
                <c:pt idx="43">
                  <c:v>8692.0325339999999</c:v>
                </c:pt>
                <c:pt idx="44">
                  <c:v>8692.0325339999999</c:v>
                </c:pt>
                <c:pt idx="45">
                  <c:v>8793.5749699999997</c:v>
                </c:pt>
                <c:pt idx="46">
                  <c:v>8793.5749699999997</c:v>
                </c:pt>
                <c:pt idx="47">
                  <c:v>8793.5749699999997</c:v>
                </c:pt>
                <c:pt idx="48">
                  <c:v>8915.4258929999996</c:v>
                </c:pt>
                <c:pt idx="49">
                  <c:v>8915.4258929999996</c:v>
                </c:pt>
                <c:pt idx="50">
                  <c:v>8915.4258929999996</c:v>
                </c:pt>
                <c:pt idx="51">
                  <c:v>8935.7343799999999</c:v>
                </c:pt>
                <c:pt idx="52">
                  <c:v>8935.7343799999999</c:v>
                </c:pt>
                <c:pt idx="53">
                  <c:v>8935.7343799999999</c:v>
                </c:pt>
                <c:pt idx="54">
                  <c:v>9016.9683289999994</c:v>
                </c:pt>
                <c:pt idx="55">
                  <c:v>9016.9683289999994</c:v>
                </c:pt>
                <c:pt idx="56">
                  <c:v>9016.9683289999994</c:v>
                </c:pt>
                <c:pt idx="57">
                  <c:v>9138.8192529999997</c:v>
                </c:pt>
                <c:pt idx="58">
                  <c:v>9138.8192529999997</c:v>
                </c:pt>
                <c:pt idx="59">
                  <c:v>9138.8192529999997</c:v>
                </c:pt>
                <c:pt idx="60">
                  <c:v>9179.4362270000001</c:v>
                </c:pt>
                <c:pt idx="61">
                  <c:v>9179.4362270000001</c:v>
                </c:pt>
                <c:pt idx="62">
                  <c:v>9179.4362270000001</c:v>
                </c:pt>
                <c:pt idx="63">
                  <c:v>9423.1380740000004</c:v>
                </c:pt>
                <c:pt idx="64">
                  <c:v>9423.1380740000004</c:v>
                </c:pt>
                <c:pt idx="65">
                  <c:v>9423.1380740000004</c:v>
                </c:pt>
                <c:pt idx="66">
                  <c:v>9707.4568949999993</c:v>
                </c:pt>
                <c:pt idx="67">
                  <c:v>9707.4568949999993</c:v>
                </c:pt>
                <c:pt idx="68">
                  <c:v>9707.4568949999993</c:v>
                </c:pt>
                <c:pt idx="69">
                  <c:v>9808.9993310000009</c:v>
                </c:pt>
                <c:pt idx="70">
                  <c:v>9808.9993310000009</c:v>
                </c:pt>
                <c:pt idx="71">
                  <c:v>9808.9993310000009</c:v>
                </c:pt>
                <c:pt idx="72">
                  <c:v>10012.084199999999</c:v>
                </c:pt>
                <c:pt idx="73">
                  <c:v>10012.084199999999</c:v>
                </c:pt>
                <c:pt idx="74">
                  <c:v>10012.084199999999</c:v>
                </c:pt>
                <c:pt idx="75">
                  <c:v>10276.09454</c:v>
                </c:pt>
                <c:pt idx="76">
                  <c:v>10276.09454</c:v>
                </c:pt>
                <c:pt idx="77">
                  <c:v>10276.09454</c:v>
                </c:pt>
                <c:pt idx="78">
                  <c:v>10519.79638</c:v>
                </c:pt>
                <c:pt idx="79">
                  <c:v>10519.79638</c:v>
                </c:pt>
                <c:pt idx="80">
                  <c:v>10519.79638</c:v>
                </c:pt>
                <c:pt idx="81">
                  <c:v>10682.264279999999</c:v>
                </c:pt>
                <c:pt idx="82">
                  <c:v>10682.264279999999</c:v>
                </c:pt>
                <c:pt idx="83">
                  <c:v>10682.264279999999</c:v>
                </c:pt>
                <c:pt idx="84">
                  <c:v>10763.498229999999</c:v>
                </c:pt>
                <c:pt idx="85">
                  <c:v>10763.498229999999</c:v>
                </c:pt>
                <c:pt idx="86">
                  <c:v>10763.498229999999</c:v>
                </c:pt>
                <c:pt idx="87">
                  <c:v>10925.966130000001</c:v>
                </c:pt>
                <c:pt idx="88">
                  <c:v>10925.966130000001</c:v>
                </c:pt>
                <c:pt idx="89">
                  <c:v>10925.966130000001</c:v>
                </c:pt>
                <c:pt idx="90">
                  <c:v>11250.90192</c:v>
                </c:pt>
                <c:pt idx="91">
                  <c:v>11250.90192</c:v>
                </c:pt>
                <c:pt idx="92">
                  <c:v>11250.90192</c:v>
                </c:pt>
                <c:pt idx="93">
                  <c:v>11596.146210000001</c:v>
                </c:pt>
                <c:pt idx="94">
                  <c:v>11596.146210000001</c:v>
                </c:pt>
                <c:pt idx="95">
                  <c:v>11596.146210000001</c:v>
                </c:pt>
                <c:pt idx="96">
                  <c:v>11860.15654</c:v>
                </c:pt>
                <c:pt idx="97">
                  <c:v>11860.15654</c:v>
                </c:pt>
                <c:pt idx="98">
                  <c:v>11860.15654</c:v>
                </c:pt>
                <c:pt idx="99">
                  <c:v>12428.794180000001</c:v>
                </c:pt>
                <c:pt idx="100">
                  <c:v>12428.794180000001</c:v>
                </c:pt>
                <c:pt idx="101">
                  <c:v>12428.794180000001</c:v>
                </c:pt>
                <c:pt idx="102">
                  <c:v>13302.05913</c:v>
                </c:pt>
                <c:pt idx="103">
                  <c:v>13302.05913</c:v>
                </c:pt>
                <c:pt idx="104">
                  <c:v>13302.05913</c:v>
                </c:pt>
                <c:pt idx="105">
                  <c:v>14236.24955</c:v>
                </c:pt>
                <c:pt idx="106">
                  <c:v>14236.24955</c:v>
                </c:pt>
                <c:pt idx="107">
                  <c:v>14236.24955</c:v>
                </c:pt>
                <c:pt idx="108">
                  <c:v>14987.663570000001</c:v>
                </c:pt>
                <c:pt idx="109">
                  <c:v>14987.663570000001</c:v>
                </c:pt>
                <c:pt idx="110">
                  <c:v>14987.663570000001</c:v>
                </c:pt>
                <c:pt idx="111">
                  <c:v>16145.24735</c:v>
                </c:pt>
                <c:pt idx="112">
                  <c:v>16145.24735</c:v>
                </c:pt>
                <c:pt idx="113">
                  <c:v>16145.24735</c:v>
                </c:pt>
                <c:pt idx="114">
                  <c:v>17384.065070000001</c:v>
                </c:pt>
                <c:pt idx="115">
                  <c:v>17384.065070000001</c:v>
                </c:pt>
                <c:pt idx="116">
                  <c:v>17384.065070000001</c:v>
                </c:pt>
                <c:pt idx="117">
                  <c:v>18541.648840000002</c:v>
                </c:pt>
                <c:pt idx="118">
                  <c:v>18541.648840000002</c:v>
                </c:pt>
                <c:pt idx="119">
                  <c:v>18541.648840000002</c:v>
                </c:pt>
                <c:pt idx="120">
                  <c:v>19272.754379999998</c:v>
                </c:pt>
                <c:pt idx="121">
                  <c:v>19272.754379999998</c:v>
                </c:pt>
                <c:pt idx="122">
                  <c:v>19272.754379999998</c:v>
                </c:pt>
                <c:pt idx="123">
                  <c:v>20044.476890000002</c:v>
                </c:pt>
                <c:pt idx="124">
                  <c:v>20044.476890000002</c:v>
                </c:pt>
                <c:pt idx="125">
                  <c:v>20044.476890000002</c:v>
                </c:pt>
                <c:pt idx="126">
                  <c:v>20856.81638</c:v>
                </c:pt>
                <c:pt idx="127">
                  <c:v>20856.81638</c:v>
                </c:pt>
                <c:pt idx="128">
                  <c:v>20856.81638</c:v>
                </c:pt>
                <c:pt idx="129">
                  <c:v>20897.433359999999</c:v>
                </c:pt>
                <c:pt idx="130">
                  <c:v>20897.433359999999</c:v>
                </c:pt>
                <c:pt idx="131">
                  <c:v>20897.433359999999</c:v>
                </c:pt>
                <c:pt idx="132">
                  <c:v>20938.050329999998</c:v>
                </c:pt>
                <c:pt idx="133">
                  <c:v>20938.050329999998</c:v>
                </c:pt>
                <c:pt idx="134">
                  <c:v>20938.050329999998</c:v>
                </c:pt>
                <c:pt idx="135">
                  <c:v>21506.687969999999</c:v>
                </c:pt>
                <c:pt idx="136">
                  <c:v>21506.687969999999</c:v>
                </c:pt>
                <c:pt idx="137">
                  <c:v>21506.687969999999</c:v>
                </c:pt>
                <c:pt idx="138">
                  <c:v>21851.932260000001</c:v>
                </c:pt>
                <c:pt idx="139">
                  <c:v>21851.932260000001</c:v>
                </c:pt>
                <c:pt idx="140">
                  <c:v>21851.932260000001</c:v>
                </c:pt>
                <c:pt idx="141">
                  <c:v>21425.454030000001</c:v>
                </c:pt>
                <c:pt idx="142">
                  <c:v>21425.454030000001</c:v>
                </c:pt>
                <c:pt idx="143">
                  <c:v>21425.454030000001</c:v>
                </c:pt>
                <c:pt idx="144">
                  <c:v>20897.433359999999</c:v>
                </c:pt>
                <c:pt idx="145">
                  <c:v>20897.433359999999</c:v>
                </c:pt>
                <c:pt idx="146">
                  <c:v>20897.433359999999</c:v>
                </c:pt>
                <c:pt idx="147">
                  <c:v>21811.315279999999</c:v>
                </c:pt>
                <c:pt idx="148">
                  <c:v>21811.315279999999</c:v>
                </c:pt>
                <c:pt idx="149">
                  <c:v>21811.315279999999</c:v>
                </c:pt>
                <c:pt idx="150">
                  <c:v>22359.64444</c:v>
                </c:pt>
                <c:pt idx="151">
                  <c:v>22359.64444</c:v>
                </c:pt>
                <c:pt idx="152">
                  <c:v>22359.64444</c:v>
                </c:pt>
                <c:pt idx="153">
                  <c:v>22684.58023</c:v>
                </c:pt>
                <c:pt idx="154">
                  <c:v>22684.58023</c:v>
                </c:pt>
                <c:pt idx="155">
                  <c:v>22684.58023</c:v>
                </c:pt>
                <c:pt idx="156">
                  <c:v>23354.760310000001</c:v>
                </c:pt>
                <c:pt idx="157">
                  <c:v>23354.760310000001</c:v>
                </c:pt>
                <c:pt idx="158">
                  <c:v>23354.760310000001</c:v>
                </c:pt>
                <c:pt idx="159">
                  <c:v>24167.0998</c:v>
                </c:pt>
                <c:pt idx="160">
                  <c:v>24167.0998</c:v>
                </c:pt>
                <c:pt idx="161">
                  <c:v>24167.0998</c:v>
                </c:pt>
                <c:pt idx="162">
                  <c:v>25182.524160000001</c:v>
                </c:pt>
                <c:pt idx="163">
                  <c:v>25182.524160000001</c:v>
                </c:pt>
                <c:pt idx="164">
                  <c:v>25182.524160000001</c:v>
                </c:pt>
                <c:pt idx="165">
                  <c:v>25385.609039999999</c:v>
                </c:pt>
                <c:pt idx="166">
                  <c:v>25385.609039999999</c:v>
                </c:pt>
                <c:pt idx="167">
                  <c:v>25385.609039999999</c:v>
                </c:pt>
                <c:pt idx="168">
                  <c:v>25588.693910000002</c:v>
                </c:pt>
                <c:pt idx="169">
                  <c:v>25588.693910000002</c:v>
                </c:pt>
                <c:pt idx="170">
                  <c:v>25588.693910000002</c:v>
                </c:pt>
                <c:pt idx="171">
                  <c:v>26401.0334</c:v>
                </c:pt>
                <c:pt idx="172">
                  <c:v>26401.0334</c:v>
                </c:pt>
                <c:pt idx="173">
                  <c:v>26401.0334</c:v>
                </c:pt>
                <c:pt idx="174">
                  <c:v>27416.457760000001</c:v>
                </c:pt>
                <c:pt idx="175">
                  <c:v>27416.457760000001</c:v>
                </c:pt>
                <c:pt idx="176">
                  <c:v>27416.457760000001</c:v>
                </c:pt>
                <c:pt idx="177">
                  <c:v>27822.627499999999</c:v>
                </c:pt>
                <c:pt idx="178">
                  <c:v>27822.627499999999</c:v>
                </c:pt>
                <c:pt idx="179">
                  <c:v>27822.627499999999</c:v>
                </c:pt>
                <c:pt idx="180">
                  <c:v>27822.627499999999</c:v>
                </c:pt>
                <c:pt idx="181">
                  <c:v>27822.627499999999</c:v>
                </c:pt>
                <c:pt idx="182">
                  <c:v>27822.627499999999</c:v>
                </c:pt>
                <c:pt idx="183">
                  <c:v>28838.05186</c:v>
                </c:pt>
                <c:pt idx="184">
                  <c:v>28838.05186</c:v>
                </c:pt>
                <c:pt idx="185">
                  <c:v>28838.05186</c:v>
                </c:pt>
                <c:pt idx="186">
                  <c:v>29447.306479999999</c:v>
                </c:pt>
                <c:pt idx="187">
                  <c:v>29447.306479999999</c:v>
                </c:pt>
                <c:pt idx="188">
                  <c:v>29447.306479999999</c:v>
                </c:pt>
                <c:pt idx="189">
                  <c:v>30462.73084</c:v>
                </c:pt>
                <c:pt idx="190">
                  <c:v>30462.73084</c:v>
                </c:pt>
                <c:pt idx="191">
                  <c:v>30462.73084</c:v>
                </c:pt>
                <c:pt idx="192">
                  <c:v>31071.98546</c:v>
                </c:pt>
                <c:pt idx="193">
                  <c:v>31071.98546</c:v>
                </c:pt>
                <c:pt idx="194">
                  <c:v>31071.98546</c:v>
                </c:pt>
                <c:pt idx="195">
                  <c:v>32493.579559999998</c:v>
                </c:pt>
                <c:pt idx="196">
                  <c:v>32493.579559999998</c:v>
                </c:pt>
                <c:pt idx="197">
                  <c:v>32493.579559999998</c:v>
                </c:pt>
                <c:pt idx="198">
                  <c:v>33915.173669999996</c:v>
                </c:pt>
                <c:pt idx="199">
                  <c:v>33915.173669999996</c:v>
                </c:pt>
                <c:pt idx="200">
                  <c:v>33915.173669999996</c:v>
                </c:pt>
                <c:pt idx="201">
                  <c:v>34930.598030000001</c:v>
                </c:pt>
                <c:pt idx="202">
                  <c:v>34930.598030000001</c:v>
                </c:pt>
                <c:pt idx="203">
                  <c:v>34930.598030000001</c:v>
                </c:pt>
                <c:pt idx="204">
                  <c:v>35946.022389999998</c:v>
                </c:pt>
                <c:pt idx="205">
                  <c:v>35946.022389999998</c:v>
                </c:pt>
                <c:pt idx="206">
                  <c:v>35946.022389999998</c:v>
                </c:pt>
                <c:pt idx="207">
                  <c:v>37570.701370000002</c:v>
                </c:pt>
                <c:pt idx="208">
                  <c:v>37570.701370000002</c:v>
                </c:pt>
                <c:pt idx="209">
                  <c:v>37570.701370000002</c:v>
                </c:pt>
                <c:pt idx="210">
                  <c:v>39398.465219999998</c:v>
                </c:pt>
                <c:pt idx="211">
                  <c:v>39398.465219999998</c:v>
                </c:pt>
                <c:pt idx="212">
                  <c:v>39398.465219999998</c:v>
                </c:pt>
                <c:pt idx="213">
                  <c:v>41731.767119999997</c:v>
                </c:pt>
                <c:pt idx="214">
                  <c:v>41731.767119999997</c:v>
                </c:pt>
                <c:pt idx="215">
                  <c:v>41731.767119999997</c:v>
                </c:pt>
                <c:pt idx="216">
                  <c:v>43482.750350000002</c:v>
                </c:pt>
                <c:pt idx="217">
                  <c:v>43482.750350000002</c:v>
                </c:pt>
                <c:pt idx="218">
                  <c:v>43482.750350000002</c:v>
                </c:pt>
                <c:pt idx="219">
                  <c:v>46109.225209999997</c:v>
                </c:pt>
                <c:pt idx="220">
                  <c:v>46109.225209999997</c:v>
                </c:pt>
                <c:pt idx="221">
                  <c:v>46109.225209999997</c:v>
                </c:pt>
                <c:pt idx="222">
                  <c:v>52237.666530000002</c:v>
                </c:pt>
                <c:pt idx="223">
                  <c:v>52237.666530000002</c:v>
                </c:pt>
                <c:pt idx="224">
                  <c:v>52237.666530000002</c:v>
                </c:pt>
                <c:pt idx="225">
                  <c:v>55447.802459999999</c:v>
                </c:pt>
                <c:pt idx="226">
                  <c:v>55447.802459999999</c:v>
                </c:pt>
                <c:pt idx="227">
                  <c:v>55447.802459999999</c:v>
                </c:pt>
                <c:pt idx="228">
                  <c:v>56615.124620000002</c:v>
                </c:pt>
                <c:pt idx="229">
                  <c:v>56615.124620000002</c:v>
                </c:pt>
                <c:pt idx="230">
                  <c:v>56615.124620000002</c:v>
                </c:pt>
                <c:pt idx="231">
                  <c:v>58657.938390000003</c:v>
                </c:pt>
                <c:pt idx="232">
                  <c:v>58657.938390000003</c:v>
                </c:pt>
                <c:pt idx="233">
                  <c:v>58657.938390000003</c:v>
                </c:pt>
                <c:pt idx="234">
                  <c:v>60700.75217</c:v>
                </c:pt>
                <c:pt idx="235">
                  <c:v>60700.75217</c:v>
                </c:pt>
                <c:pt idx="236">
                  <c:v>60700.75217</c:v>
                </c:pt>
                <c:pt idx="237">
                  <c:v>59533.430009999996</c:v>
                </c:pt>
                <c:pt idx="238">
                  <c:v>59533.430009999996</c:v>
                </c:pt>
                <c:pt idx="239">
                  <c:v>59533.430009999996</c:v>
                </c:pt>
                <c:pt idx="240">
                  <c:v>58249.72479</c:v>
                </c:pt>
                <c:pt idx="241">
                  <c:v>58249.72479</c:v>
                </c:pt>
                <c:pt idx="242">
                  <c:v>58249.72479</c:v>
                </c:pt>
                <c:pt idx="243">
                  <c:v>57726.00099</c:v>
                </c:pt>
                <c:pt idx="244">
                  <c:v>57726.00099</c:v>
                </c:pt>
                <c:pt idx="245">
                  <c:v>57726.00099</c:v>
                </c:pt>
                <c:pt idx="246">
                  <c:v>58773.44859</c:v>
                </c:pt>
                <c:pt idx="247">
                  <c:v>58773.44859</c:v>
                </c:pt>
                <c:pt idx="248">
                  <c:v>58773.44859</c:v>
                </c:pt>
                <c:pt idx="249">
                  <c:v>57900.57559</c:v>
                </c:pt>
                <c:pt idx="250">
                  <c:v>57900.57559</c:v>
                </c:pt>
                <c:pt idx="251">
                  <c:v>57900.57559</c:v>
                </c:pt>
                <c:pt idx="252">
                  <c:v>57085.894119999997</c:v>
                </c:pt>
                <c:pt idx="253">
                  <c:v>57085.894119999997</c:v>
                </c:pt>
                <c:pt idx="254">
                  <c:v>57085.894119999997</c:v>
                </c:pt>
                <c:pt idx="255">
                  <c:v>56853.127990000001</c:v>
                </c:pt>
                <c:pt idx="256">
                  <c:v>56853.127990000001</c:v>
                </c:pt>
                <c:pt idx="257">
                  <c:v>56853.127990000001</c:v>
                </c:pt>
                <c:pt idx="258">
                  <c:v>57958.767119999997</c:v>
                </c:pt>
                <c:pt idx="259">
                  <c:v>57958.767119999997</c:v>
                </c:pt>
                <c:pt idx="260">
                  <c:v>57958.767119999997</c:v>
                </c:pt>
                <c:pt idx="261">
                  <c:v>57435.043319999997</c:v>
                </c:pt>
                <c:pt idx="262">
                  <c:v>57435.043319999997</c:v>
                </c:pt>
                <c:pt idx="263">
                  <c:v>57435.043319999997</c:v>
                </c:pt>
                <c:pt idx="264">
                  <c:v>56503.978790000001</c:v>
                </c:pt>
                <c:pt idx="265">
                  <c:v>56503.978790000001</c:v>
                </c:pt>
                <c:pt idx="266">
                  <c:v>56503.978790000001</c:v>
                </c:pt>
                <c:pt idx="267">
                  <c:v>55165.573530000001</c:v>
                </c:pt>
                <c:pt idx="268">
                  <c:v>55165.573530000001</c:v>
                </c:pt>
                <c:pt idx="269">
                  <c:v>55165.573530000001</c:v>
                </c:pt>
                <c:pt idx="270">
                  <c:v>55328.303829999997</c:v>
                </c:pt>
                <c:pt idx="271">
                  <c:v>55328.303829999997</c:v>
                </c:pt>
                <c:pt idx="272">
                  <c:v>55328.303829999997</c:v>
                </c:pt>
                <c:pt idx="273">
                  <c:v>53212.809860000001</c:v>
                </c:pt>
                <c:pt idx="274">
                  <c:v>53212.809860000001</c:v>
                </c:pt>
                <c:pt idx="275">
                  <c:v>53212.809860000001</c:v>
                </c:pt>
                <c:pt idx="276">
                  <c:v>53484.027040000001</c:v>
                </c:pt>
                <c:pt idx="277">
                  <c:v>53484.027040000001</c:v>
                </c:pt>
                <c:pt idx="278">
                  <c:v>53484.027040000001</c:v>
                </c:pt>
                <c:pt idx="279">
                  <c:v>53917.974520000003</c:v>
                </c:pt>
                <c:pt idx="280">
                  <c:v>53917.974520000003</c:v>
                </c:pt>
                <c:pt idx="281">
                  <c:v>53917.974520000003</c:v>
                </c:pt>
                <c:pt idx="282">
                  <c:v>55057.086660000001</c:v>
                </c:pt>
                <c:pt idx="283">
                  <c:v>55057.086660000001</c:v>
                </c:pt>
                <c:pt idx="284">
                  <c:v>55057.086660000001</c:v>
                </c:pt>
                <c:pt idx="285">
                  <c:v>54026.461389999997</c:v>
                </c:pt>
                <c:pt idx="286">
                  <c:v>54026.461389999997</c:v>
                </c:pt>
                <c:pt idx="287">
                  <c:v>54026.461389999997</c:v>
                </c:pt>
                <c:pt idx="288">
                  <c:v>54623.139170000002</c:v>
                </c:pt>
                <c:pt idx="289">
                  <c:v>54623.139170000002</c:v>
                </c:pt>
                <c:pt idx="290">
                  <c:v>54623.139170000002</c:v>
                </c:pt>
                <c:pt idx="291">
                  <c:v>55382.547270000003</c:v>
                </c:pt>
                <c:pt idx="292">
                  <c:v>55382.547270000003</c:v>
                </c:pt>
                <c:pt idx="293">
                  <c:v>55382.547270000003</c:v>
                </c:pt>
                <c:pt idx="294">
                  <c:v>56304.685660000003</c:v>
                </c:pt>
                <c:pt idx="295">
                  <c:v>56304.685660000003</c:v>
                </c:pt>
                <c:pt idx="296">
                  <c:v>56304.685660000003</c:v>
                </c:pt>
                <c:pt idx="297">
                  <c:v>55924.981619999999</c:v>
                </c:pt>
                <c:pt idx="298">
                  <c:v>55924.981619999999</c:v>
                </c:pt>
                <c:pt idx="299">
                  <c:v>55924.981619999999</c:v>
                </c:pt>
                <c:pt idx="300">
                  <c:v>55436.790699999998</c:v>
                </c:pt>
                <c:pt idx="301">
                  <c:v>55436.790699999998</c:v>
                </c:pt>
                <c:pt idx="302">
                  <c:v>55436.790699999998</c:v>
                </c:pt>
                <c:pt idx="303">
                  <c:v>56033.468489999999</c:v>
                </c:pt>
                <c:pt idx="304">
                  <c:v>56033.468489999999</c:v>
                </c:pt>
                <c:pt idx="305">
                  <c:v>56033.468489999999</c:v>
                </c:pt>
                <c:pt idx="306">
                  <c:v>56521.659399999997</c:v>
                </c:pt>
                <c:pt idx="307">
                  <c:v>56521.659399999997</c:v>
                </c:pt>
                <c:pt idx="308">
                  <c:v>56521.659399999997</c:v>
                </c:pt>
                <c:pt idx="309">
                  <c:v>55762.25131</c:v>
                </c:pt>
                <c:pt idx="310">
                  <c:v>55762.25131</c:v>
                </c:pt>
                <c:pt idx="311">
                  <c:v>55762.25131</c:v>
                </c:pt>
                <c:pt idx="312">
                  <c:v>56575.902840000002</c:v>
                </c:pt>
                <c:pt idx="313">
                  <c:v>56575.902840000002</c:v>
                </c:pt>
                <c:pt idx="314">
                  <c:v>56575.902840000002</c:v>
                </c:pt>
                <c:pt idx="315">
                  <c:v>56630.146269999997</c:v>
                </c:pt>
                <c:pt idx="316">
                  <c:v>56630.146269999997</c:v>
                </c:pt>
                <c:pt idx="317">
                  <c:v>56630.146269999997</c:v>
                </c:pt>
                <c:pt idx="318">
                  <c:v>58854.127110000001</c:v>
                </c:pt>
                <c:pt idx="319">
                  <c:v>58854.127110000001</c:v>
                </c:pt>
                <c:pt idx="320">
                  <c:v>58854.127110000001</c:v>
                </c:pt>
                <c:pt idx="321">
                  <c:v>59884.752379999998</c:v>
                </c:pt>
                <c:pt idx="322">
                  <c:v>59884.752379999998</c:v>
                </c:pt>
                <c:pt idx="323">
                  <c:v>59884.752379999998</c:v>
                </c:pt>
                <c:pt idx="324">
                  <c:v>60698.403910000001</c:v>
                </c:pt>
                <c:pt idx="325">
                  <c:v>60698.403910000001</c:v>
                </c:pt>
                <c:pt idx="326">
                  <c:v>60698.403910000001</c:v>
                </c:pt>
                <c:pt idx="327">
                  <c:v>61946.002919999999</c:v>
                </c:pt>
                <c:pt idx="328">
                  <c:v>61946.002919999999</c:v>
                </c:pt>
                <c:pt idx="329">
                  <c:v>61946.002919999999</c:v>
                </c:pt>
                <c:pt idx="330">
                  <c:v>65092.122150000003</c:v>
                </c:pt>
                <c:pt idx="331">
                  <c:v>65092.122150000003</c:v>
                </c:pt>
                <c:pt idx="332">
                  <c:v>65092.122150000003</c:v>
                </c:pt>
                <c:pt idx="333">
                  <c:v>64603.931239999998</c:v>
                </c:pt>
                <c:pt idx="334">
                  <c:v>64603.931239999998</c:v>
                </c:pt>
                <c:pt idx="335">
                  <c:v>64603.931239999998</c:v>
                </c:pt>
                <c:pt idx="336">
                  <c:v>66231.234289999993</c:v>
                </c:pt>
                <c:pt idx="337">
                  <c:v>66231.234289999993</c:v>
                </c:pt>
                <c:pt idx="338">
                  <c:v>66231.234289999993</c:v>
                </c:pt>
                <c:pt idx="339">
                  <c:v>69757.057579999993</c:v>
                </c:pt>
                <c:pt idx="340">
                  <c:v>69757.057579999993</c:v>
                </c:pt>
                <c:pt idx="341">
                  <c:v>69757.057579999993</c:v>
                </c:pt>
                <c:pt idx="342">
                  <c:v>72794.689939999997</c:v>
                </c:pt>
                <c:pt idx="343">
                  <c:v>72794.689939999997</c:v>
                </c:pt>
                <c:pt idx="344">
                  <c:v>72794.689939999997</c:v>
                </c:pt>
                <c:pt idx="345">
                  <c:v>72469.229330000002</c:v>
                </c:pt>
                <c:pt idx="346">
                  <c:v>72469.229330000002</c:v>
                </c:pt>
                <c:pt idx="347">
                  <c:v>72469.229330000002</c:v>
                </c:pt>
                <c:pt idx="348">
                  <c:v>72903.176810000004</c:v>
                </c:pt>
                <c:pt idx="349">
                  <c:v>72903.176810000004</c:v>
                </c:pt>
                <c:pt idx="350">
                  <c:v>72903.176810000004</c:v>
                </c:pt>
                <c:pt idx="351">
                  <c:v>75995.052609999999</c:v>
                </c:pt>
                <c:pt idx="352">
                  <c:v>75995.052609999999</c:v>
                </c:pt>
                <c:pt idx="353">
                  <c:v>75995.052609999999</c:v>
                </c:pt>
                <c:pt idx="354">
                  <c:v>80443.014299999995</c:v>
                </c:pt>
                <c:pt idx="355">
                  <c:v>80443.014299999995</c:v>
                </c:pt>
                <c:pt idx="356">
                  <c:v>80443.014299999995</c:v>
                </c:pt>
                <c:pt idx="357">
                  <c:v>82504.26483</c:v>
                </c:pt>
                <c:pt idx="358">
                  <c:v>82504.26483</c:v>
                </c:pt>
                <c:pt idx="359">
                  <c:v>82504.26483</c:v>
                </c:pt>
                <c:pt idx="360">
                  <c:v>84619.758799999996</c:v>
                </c:pt>
                <c:pt idx="361">
                  <c:v>84619.758799999996</c:v>
                </c:pt>
                <c:pt idx="362">
                  <c:v>84619.758799999996</c:v>
                </c:pt>
                <c:pt idx="363">
                  <c:v>89230.450790000003</c:v>
                </c:pt>
                <c:pt idx="364">
                  <c:v>89230.450790000003</c:v>
                </c:pt>
                <c:pt idx="365">
                  <c:v>89230.450790000003</c:v>
                </c:pt>
                <c:pt idx="366">
                  <c:v>90911.997279999996</c:v>
                </c:pt>
                <c:pt idx="367">
                  <c:v>90911.997279999996</c:v>
                </c:pt>
                <c:pt idx="368">
                  <c:v>90911.997279999996</c:v>
                </c:pt>
                <c:pt idx="369">
                  <c:v>93624.169030000005</c:v>
                </c:pt>
                <c:pt idx="370">
                  <c:v>93624.169030000005</c:v>
                </c:pt>
                <c:pt idx="371">
                  <c:v>93624.169030000005</c:v>
                </c:pt>
                <c:pt idx="372">
                  <c:v>93135.97812</c:v>
                </c:pt>
                <c:pt idx="373">
                  <c:v>93135.97812</c:v>
                </c:pt>
                <c:pt idx="374">
                  <c:v>93135.97812</c:v>
                </c:pt>
                <c:pt idx="375">
                  <c:v>96499.071089999998</c:v>
                </c:pt>
                <c:pt idx="376">
                  <c:v>96499.071089999998</c:v>
                </c:pt>
                <c:pt idx="377">
                  <c:v>96499.071089999998</c:v>
                </c:pt>
                <c:pt idx="378">
                  <c:v>99970.650940000007</c:v>
                </c:pt>
                <c:pt idx="379">
                  <c:v>99970.650940000007</c:v>
                </c:pt>
                <c:pt idx="380">
                  <c:v>99970.650940000007</c:v>
                </c:pt>
                <c:pt idx="381">
                  <c:v>97963.643840000004</c:v>
                </c:pt>
                <c:pt idx="382">
                  <c:v>97963.643840000004</c:v>
                </c:pt>
                <c:pt idx="383">
                  <c:v>97963.643840000004</c:v>
                </c:pt>
                <c:pt idx="384">
                  <c:v>97623.26629</c:v>
                </c:pt>
                <c:pt idx="385">
                  <c:v>101164.0065</c:v>
                </c:pt>
                <c:pt idx="386">
                  <c:v>104704.7467</c:v>
                </c:pt>
                <c:pt idx="387">
                  <c:v>106121.0428</c:v>
                </c:pt>
                <c:pt idx="388">
                  <c:v>108852.47100000001</c:v>
                </c:pt>
                <c:pt idx="389">
                  <c:v>113303.68730000001</c:v>
                </c:pt>
                <c:pt idx="390">
                  <c:v>114214.1634</c:v>
                </c:pt>
                <c:pt idx="391">
                  <c:v>116743.2635</c:v>
                </c:pt>
                <c:pt idx="392">
                  <c:v>119575.8557</c:v>
                </c:pt>
                <c:pt idx="393">
                  <c:v>120486.3318</c:v>
                </c:pt>
                <c:pt idx="394">
                  <c:v>121700.29979999999</c:v>
                </c:pt>
                <c:pt idx="395">
                  <c:v>125746.86010000001</c:v>
                </c:pt>
                <c:pt idx="396">
                  <c:v>124836.38400000001</c:v>
                </c:pt>
                <c:pt idx="397">
                  <c:v>123521.25199999999</c:v>
                </c:pt>
                <c:pt idx="398">
                  <c:v>126151.51609999999</c:v>
                </c:pt>
                <c:pt idx="399">
                  <c:v>129186.4363</c:v>
                </c:pt>
                <c:pt idx="400">
                  <c:v>128275.96030000001</c:v>
                </c:pt>
                <c:pt idx="401">
                  <c:v>128579.4523</c:v>
                </c:pt>
                <c:pt idx="402">
                  <c:v>130805.0604</c:v>
                </c:pt>
                <c:pt idx="403">
                  <c:v>133131.83259999999</c:v>
                </c:pt>
                <c:pt idx="404">
                  <c:v>132727.1765</c:v>
                </c:pt>
                <c:pt idx="405">
                  <c:v>135053.94870000001</c:v>
                </c:pt>
                <c:pt idx="406">
                  <c:v>133536.48860000001</c:v>
                </c:pt>
                <c:pt idx="407">
                  <c:v>136166.75279999999</c:v>
                </c:pt>
                <c:pt idx="408">
                  <c:v>136976.06479999999</c:v>
                </c:pt>
                <c:pt idx="409">
                  <c:v>135660.9327</c:v>
                </c:pt>
                <c:pt idx="410">
                  <c:v>135964.42480000001</c:v>
                </c:pt>
                <c:pt idx="411">
                  <c:v>142135.42920000001</c:v>
                </c:pt>
                <c:pt idx="412">
                  <c:v>143855.21729999999</c:v>
                </c:pt>
                <c:pt idx="413">
                  <c:v>146384.3174</c:v>
                </c:pt>
                <c:pt idx="414">
                  <c:v>149520.40160000001</c:v>
                </c:pt>
                <c:pt idx="415">
                  <c:v>151240.18969999999</c:v>
                </c:pt>
                <c:pt idx="416">
                  <c:v>150936.69769999999</c:v>
                </c:pt>
                <c:pt idx="417">
                  <c:v>152049.5018</c:v>
                </c:pt>
                <c:pt idx="418">
                  <c:v>151847.17379999999</c:v>
                </c:pt>
                <c:pt idx="419">
                  <c:v>150734.36970000001</c:v>
                </c:pt>
                <c:pt idx="420">
                  <c:v>150633.20569999999</c:v>
                </c:pt>
                <c:pt idx="421">
                  <c:v>150488.43150000001</c:v>
                </c:pt>
                <c:pt idx="422">
                  <c:v>151723.0387</c:v>
                </c:pt>
                <c:pt idx="423">
                  <c:v>153880.3389</c:v>
                </c:pt>
                <c:pt idx="424">
                  <c:v>155532.5123</c:v>
                </c:pt>
                <c:pt idx="425">
                  <c:v>156767.05540000001</c:v>
                </c:pt>
                <c:pt idx="426">
                  <c:v>158785.71290000001</c:v>
                </c:pt>
                <c:pt idx="427">
                  <c:v>159431.30309999999</c:v>
                </c:pt>
                <c:pt idx="428">
                  <c:v>159183.1158</c:v>
                </c:pt>
                <c:pt idx="429">
                  <c:v>158864.53</c:v>
                </c:pt>
                <c:pt idx="430">
                  <c:v>159337.33199999999</c:v>
                </c:pt>
                <c:pt idx="431">
                  <c:v>160208.97270000001</c:v>
                </c:pt>
                <c:pt idx="432">
                  <c:v>159969.91310000001</c:v>
                </c:pt>
                <c:pt idx="433">
                  <c:v>160231.2181</c:v>
                </c:pt>
                <c:pt idx="434">
                  <c:v>161530.57089999999</c:v>
                </c:pt>
                <c:pt idx="435">
                  <c:v>165041.68359999999</c:v>
                </c:pt>
                <c:pt idx="436">
                  <c:v>166605.76639999999</c:v>
                </c:pt>
                <c:pt idx="437">
                  <c:v>168184.13200000001</c:v>
                </c:pt>
                <c:pt idx="438">
                  <c:v>170604.4111</c:v>
                </c:pt>
                <c:pt idx="439">
                  <c:v>172036.6496</c:v>
                </c:pt>
                <c:pt idx="440">
                  <c:v>172738.0135</c:v>
                </c:pt>
                <c:pt idx="441">
                  <c:v>173749.7836</c:v>
                </c:pt>
                <c:pt idx="442">
                  <c:v>174644.40659999999</c:v>
                </c:pt>
                <c:pt idx="443">
                  <c:v>176819.0361</c:v>
                </c:pt>
                <c:pt idx="444">
                  <c:v>176757.93549999999</c:v>
                </c:pt>
                <c:pt idx="445">
                  <c:v>177261.06479999999</c:v>
                </c:pt>
                <c:pt idx="446">
                  <c:v>178636.42970000001</c:v>
                </c:pt>
                <c:pt idx="447">
                  <c:v>182242.64170000001</c:v>
                </c:pt>
                <c:pt idx="448">
                  <c:v>184330.399</c:v>
                </c:pt>
                <c:pt idx="449">
                  <c:v>186348.11919999999</c:v>
                </c:pt>
                <c:pt idx="450">
                  <c:v>188691.02970000001</c:v>
                </c:pt>
                <c:pt idx="451">
                  <c:v>189785.65900000001</c:v>
                </c:pt>
                <c:pt idx="452">
                  <c:v>190031.91</c:v>
                </c:pt>
                <c:pt idx="453">
                  <c:v>189588.81940000001</c:v>
                </c:pt>
                <c:pt idx="454">
                  <c:v>189489.2023</c:v>
                </c:pt>
                <c:pt idx="455">
                  <c:v>189193.4909</c:v>
                </c:pt>
                <c:pt idx="456">
                  <c:v>185781.63159999999</c:v>
                </c:pt>
                <c:pt idx="457">
                  <c:v>184184.65479999999</c:v>
                </c:pt>
                <c:pt idx="458">
                  <c:v>182844.75769999999</c:v>
                </c:pt>
                <c:pt idx="459">
                  <c:v>183147.84039999999</c:v>
                </c:pt>
                <c:pt idx="460">
                  <c:v>184267.36809999999</c:v>
                </c:pt>
                <c:pt idx="461">
                  <c:v>181830.6502</c:v>
                </c:pt>
                <c:pt idx="462">
                  <c:v>179845.201</c:v>
                </c:pt>
                <c:pt idx="463">
                  <c:v>176092.35709999999</c:v>
                </c:pt>
                <c:pt idx="464">
                  <c:v>171659.52129999999</c:v>
                </c:pt>
                <c:pt idx="465">
                  <c:v>168177.10130000001</c:v>
                </c:pt>
                <c:pt idx="466">
                  <c:v>163446.93470000001</c:v>
                </c:pt>
                <c:pt idx="467">
                  <c:v>160954.2262</c:v>
                </c:pt>
                <c:pt idx="468">
                  <c:v>157233.924</c:v>
                </c:pt>
                <c:pt idx="469">
                  <c:v>155417.38519999999</c:v>
                </c:pt>
                <c:pt idx="470">
                  <c:v>154452.3806</c:v>
                </c:pt>
                <c:pt idx="471">
                  <c:v>155852.1556</c:v>
                </c:pt>
                <c:pt idx="472">
                  <c:v>158004.4662</c:v>
                </c:pt>
                <c:pt idx="473">
                  <c:v>159561.06049999999</c:v>
                </c:pt>
                <c:pt idx="474">
                  <c:v>162423.26860000001</c:v>
                </c:pt>
                <c:pt idx="475">
                  <c:v>164025.32010000001</c:v>
                </c:pt>
                <c:pt idx="476">
                  <c:v>165313.77009999999</c:v>
                </c:pt>
                <c:pt idx="477">
                  <c:v>166424.90270000001</c:v>
                </c:pt>
                <c:pt idx="478">
                  <c:v>166986.14869999999</c:v>
                </c:pt>
                <c:pt idx="479">
                  <c:v>168081.6091</c:v>
                </c:pt>
                <c:pt idx="480">
                  <c:v>167468.92989999999</c:v>
                </c:pt>
                <c:pt idx="481">
                  <c:v>167887.68220000001</c:v>
                </c:pt>
                <c:pt idx="482">
                  <c:v>167877.95079999999</c:v>
                </c:pt>
                <c:pt idx="483">
                  <c:v>170027.8904</c:v>
                </c:pt>
                <c:pt idx="484">
                  <c:v>170845.92509999999</c:v>
                </c:pt>
                <c:pt idx="485">
                  <c:v>171688.53700000001</c:v>
                </c:pt>
                <c:pt idx="486">
                  <c:v>173427.1067</c:v>
                </c:pt>
                <c:pt idx="487">
                  <c:v>173417.4578</c:v>
                </c:pt>
                <c:pt idx="488">
                  <c:v>172972.04430000001</c:v>
                </c:pt>
                <c:pt idx="489">
                  <c:v>171044.72440000001</c:v>
                </c:pt>
                <c:pt idx="490">
                  <c:v>169013.14360000001</c:v>
                </c:pt>
                <c:pt idx="491">
                  <c:v>168702.72140000001</c:v>
                </c:pt>
                <c:pt idx="492">
                  <c:v>167300.24040000001</c:v>
                </c:pt>
                <c:pt idx="493">
                  <c:v>166415.16029999999</c:v>
                </c:pt>
                <c:pt idx="494">
                  <c:v>165648.5379</c:v>
                </c:pt>
                <c:pt idx="495">
                  <c:v>168218.06</c:v>
                </c:pt>
                <c:pt idx="496">
                  <c:v>167469.71429999999</c:v>
                </c:pt>
                <c:pt idx="497">
                  <c:v>167752.9093</c:v>
                </c:pt>
                <c:pt idx="498">
                  <c:v>169865.81210000001</c:v>
                </c:pt>
                <c:pt idx="499">
                  <c:v>169968.016</c:v>
                </c:pt>
                <c:pt idx="500">
                  <c:v>169543.57339999999</c:v>
                </c:pt>
                <c:pt idx="501">
                  <c:v>167673.16800000001</c:v>
                </c:pt>
                <c:pt idx="502">
                  <c:v>167756.8878</c:v>
                </c:pt>
                <c:pt idx="503">
                  <c:v>167047.77059999999</c:v>
                </c:pt>
                <c:pt idx="504">
                  <c:v>165908.4809</c:v>
                </c:pt>
                <c:pt idx="505">
                  <c:v>165457.07980000001</c:v>
                </c:pt>
                <c:pt idx="506">
                  <c:v>165947.32740000001</c:v>
                </c:pt>
                <c:pt idx="507">
                  <c:v>167854.02050000001</c:v>
                </c:pt>
                <c:pt idx="508">
                  <c:v>168395.3676</c:v>
                </c:pt>
                <c:pt idx="509">
                  <c:v>170049.1636</c:v>
                </c:pt>
                <c:pt idx="510">
                  <c:v>170701.1966</c:v>
                </c:pt>
                <c:pt idx="511">
                  <c:v>170902.37760000001</c:v>
                </c:pt>
                <c:pt idx="512">
                  <c:v>170295.1292</c:v>
                </c:pt>
                <c:pt idx="513">
                  <c:v>169089.51809999999</c:v>
                </c:pt>
                <c:pt idx="514">
                  <c:v>169227.25090000001</c:v>
                </c:pt>
                <c:pt idx="515">
                  <c:v>168842.84340000001</c:v>
                </c:pt>
                <c:pt idx="516">
                  <c:v>167715.59460000001</c:v>
                </c:pt>
                <c:pt idx="517">
                  <c:v>167682.45980000001</c:v>
                </c:pt>
                <c:pt idx="518">
                  <c:v>168681.46840000001</c:v>
                </c:pt>
                <c:pt idx="519">
                  <c:v>170335.36859999999</c:v>
                </c:pt>
                <c:pt idx="520">
                  <c:v>171233.75380000001</c:v>
                </c:pt>
                <c:pt idx="521">
                  <c:v>172654.5105</c:v>
                </c:pt>
                <c:pt idx="522">
                  <c:v>174592.26070000001</c:v>
                </c:pt>
                <c:pt idx="523">
                  <c:v>175982.29310000001</c:v>
                </c:pt>
                <c:pt idx="524">
                  <c:v>176097.82750000001</c:v>
                </c:pt>
                <c:pt idx="525">
                  <c:v>175378.3971</c:v>
                </c:pt>
                <c:pt idx="526">
                  <c:v>176351.56570000001</c:v>
                </c:pt>
                <c:pt idx="527">
                  <c:v>177970.63200000001</c:v>
                </c:pt>
                <c:pt idx="528">
                  <c:v>178182.19469999999</c:v>
                </c:pt>
                <c:pt idx="529">
                  <c:v>178921.43979999999</c:v>
                </c:pt>
                <c:pt idx="530">
                  <c:v>179536.8481</c:v>
                </c:pt>
                <c:pt idx="531">
                  <c:v>183531.61429999999</c:v>
                </c:pt>
                <c:pt idx="532">
                  <c:v>185476.49129999999</c:v>
                </c:pt>
                <c:pt idx="533">
                  <c:v>187077.4797</c:v>
                </c:pt>
                <c:pt idx="534">
                  <c:v>189709.2488</c:v>
                </c:pt>
                <c:pt idx="535">
                  <c:v>191932.1115</c:v>
                </c:pt>
                <c:pt idx="536">
                  <c:v>192138.05600000001</c:v>
                </c:pt>
                <c:pt idx="537">
                  <c:v>191854.57769999999</c:v>
                </c:pt>
                <c:pt idx="538">
                  <c:v>191209.19500000001</c:v>
                </c:pt>
                <c:pt idx="539">
                  <c:v>191669.31049999999</c:v>
                </c:pt>
                <c:pt idx="540">
                  <c:v>190664.9344</c:v>
                </c:pt>
                <c:pt idx="541">
                  <c:v>190827.09299999999</c:v>
                </c:pt>
                <c:pt idx="542">
                  <c:v>191537.2561</c:v>
                </c:pt>
                <c:pt idx="543">
                  <c:v>193224.7115</c:v>
                </c:pt>
                <c:pt idx="544">
                  <c:v>195313.11670000001</c:v>
                </c:pt>
                <c:pt idx="545">
                  <c:v>196802.4503</c:v>
                </c:pt>
                <c:pt idx="546">
                  <c:v>200141.554</c:v>
                </c:pt>
                <c:pt idx="547">
                  <c:v>201973.35699999999</c:v>
                </c:pt>
                <c:pt idx="548">
                  <c:v>202388.72140000001</c:v>
                </c:pt>
                <c:pt idx="549">
                  <c:v>202664.33110000001</c:v>
                </c:pt>
                <c:pt idx="550">
                  <c:v>204223.2267</c:v>
                </c:pt>
                <c:pt idx="551">
                  <c:v>204920.2402</c:v>
                </c:pt>
                <c:pt idx="552">
                  <c:v>205462.18780000001</c:v>
                </c:pt>
                <c:pt idx="553">
                  <c:v>205589.6672</c:v>
                </c:pt>
                <c:pt idx="554">
                  <c:v>207338.98319999999</c:v>
                </c:pt>
                <c:pt idx="555">
                  <c:v>208443.22380000001</c:v>
                </c:pt>
                <c:pt idx="556">
                  <c:v>210872.41320000001</c:v>
                </c:pt>
                <c:pt idx="557">
                  <c:v>212886.5246</c:v>
                </c:pt>
                <c:pt idx="558">
                  <c:v>215126.9546</c:v>
                </c:pt>
                <c:pt idx="559">
                  <c:v>215144.95610000001</c:v>
                </c:pt>
                <c:pt idx="560">
                  <c:v>214816.23079999999</c:v>
                </c:pt>
                <c:pt idx="561">
                  <c:v>214106.82829999999</c:v>
                </c:pt>
                <c:pt idx="562">
                  <c:v>215113.0514</c:v>
                </c:pt>
                <c:pt idx="563">
                  <c:v>215499.82620000001</c:v>
                </c:pt>
                <c:pt idx="564">
                  <c:v>215084.02960000001</c:v>
                </c:pt>
                <c:pt idx="565">
                  <c:v>215538.61120000001</c:v>
                </c:pt>
                <c:pt idx="566">
                  <c:v>215077.82449999999</c:v>
                </c:pt>
                <c:pt idx="567">
                  <c:v>218480.56349999999</c:v>
                </c:pt>
                <c:pt idx="568">
                  <c:v>219791.66219999999</c:v>
                </c:pt>
                <c:pt idx="569">
                  <c:v>221670.0963</c:v>
                </c:pt>
                <c:pt idx="570">
                  <c:v>224553.62150000001</c:v>
                </c:pt>
                <c:pt idx="571">
                  <c:v>225571.90179999999</c:v>
                </c:pt>
                <c:pt idx="572">
                  <c:v>224729.37479999999</c:v>
                </c:pt>
                <c:pt idx="573">
                  <c:v>224926.5355</c:v>
                </c:pt>
                <c:pt idx="574">
                  <c:v>224287.3529</c:v>
                </c:pt>
                <c:pt idx="575">
                  <c:v>225164.01209999999</c:v>
                </c:pt>
                <c:pt idx="576">
                  <c:v>224378.3694</c:v>
                </c:pt>
                <c:pt idx="577">
                  <c:v>224968.28279999999</c:v>
                </c:pt>
                <c:pt idx="578">
                  <c:v>223611.93030000001</c:v>
                </c:pt>
                <c:pt idx="579">
                  <c:v>225749.5901</c:v>
                </c:pt>
                <c:pt idx="580">
                  <c:v>226671.46789999999</c:v>
                </c:pt>
                <c:pt idx="581">
                  <c:v>228193.04259999999</c:v>
                </c:pt>
                <c:pt idx="582">
                  <c:v>231015.89079999999</c:v>
                </c:pt>
                <c:pt idx="583">
                  <c:v>231919.47529999999</c:v>
                </c:pt>
                <c:pt idx="584">
                  <c:v>231380.3265</c:v>
                </c:pt>
                <c:pt idx="585">
                  <c:v>231025.79790000001</c:v>
                </c:pt>
                <c:pt idx="586">
                  <c:v>230060.08439999999</c:v>
                </c:pt>
                <c:pt idx="587">
                  <c:v>229737.66099999999</c:v>
                </c:pt>
                <c:pt idx="588">
                  <c:v>228395.7867</c:v>
                </c:pt>
                <c:pt idx="589">
                  <c:v>227555.9179</c:v>
                </c:pt>
                <c:pt idx="590">
                  <c:v>227196.58309999999</c:v>
                </c:pt>
                <c:pt idx="591">
                  <c:v>229093.14989999999</c:v>
                </c:pt>
                <c:pt idx="592">
                  <c:v>229430.65489999999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98-4C6D-93C0-8C58DCF0A1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England</c:v>
                </c:pt>
              </c:strCache>
            </c:strRef>
          </c:tx>
          <c:spPr>
            <a:ln w="317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Sheet1!$A$2:$A$594</c:f>
              <c:numCache>
                <c:formatCode>mmm\-yy</c:formatCode>
                <c:ptCount val="593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</c:numCache>
            </c:numRef>
          </c:cat>
          <c:val>
            <c:numRef>
              <c:f>Sheet1!$C$2:$C$594</c:f>
              <c:numCache>
                <c:formatCode>General</c:formatCode>
                <c:ptCount val="593"/>
                <c:pt idx="0">
                  <c:v>3717.9360700000002</c:v>
                </c:pt>
                <c:pt idx="1">
                  <c:v>3717.9360700000002</c:v>
                </c:pt>
                <c:pt idx="2">
                  <c:v>3717.9360700000002</c:v>
                </c:pt>
                <c:pt idx="3">
                  <c:v>3776.0288209999999</c:v>
                </c:pt>
                <c:pt idx="4">
                  <c:v>3776.0288209999999</c:v>
                </c:pt>
                <c:pt idx="5">
                  <c:v>3776.0288209999999</c:v>
                </c:pt>
                <c:pt idx="6">
                  <c:v>3950.3070739999998</c:v>
                </c:pt>
                <c:pt idx="7">
                  <c:v>3950.3070739999998</c:v>
                </c:pt>
                <c:pt idx="8">
                  <c:v>3950.3070739999998</c:v>
                </c:pt>
                <c:pt idx="9">
                  <c:v>3950.3070739999998</c:v>
                </c:pt>
                <c:pt idx="10">
                  <c:v>3950.3070739999998</c:v>
                </c:pt>
                <c:pt idx="11">
                  <c:v>3950.3070739999998</c:v>
                </c:pt>
                <c:pt idx="12">
                  <c:v>4066.4925760000001</c:v>
                </c:pt>
                <c:pt idx="13">
                  <c:v>4066.4925760000001</c:v>
                </c:pt>
                <c:pt idx="14">
                  <c:v>4066.4925760000001</c:v>
                </c:pt>
                <c:pt idx="15">
                  <c:v>4182.6780779999999</c:v>
                </c:pt>
                <c:pt idx="16">
                  <c:v>4182.6780779999999</c:v>
                </c:pt>
                <c:pt idx="17">
                  <c:v>4182.6780779999999</c:v>
                </c:pt>
                <c:pt idx="18">
                  <c:v>4415.0490829999999</c:v>
                </c:pt>
                <c:pt idx="19">
                  <c:v>4415.0490829999999</c:v>
                </c:pt>
                <c:pt idx="20">
                  <c:v>4415.0490829999999</c:v>
                </c:pt>
                <c:pt idx="21">
                  <c:v>4647.4200870000004</c:v>
                </c:pt>
                <c:pt idx="22">
                  <c:v>4647.4200870000004</c:v>
                </c:pt>
                <c:pt idx="23">
                  <c:v>4647.4200870000004</c:v>
                </c:pt>
                <c:pt idx="24">
                  <c:v>4918.5195919999996</c:v>
                </c:pt>
                <c:pt idx="25">
                  <c:v>4918.5195919999996</c:v>
                </c:pt>
                <c:pt idx="26">
                  <c:v>4918.5195919999996</c:v>
                </c:pt>
                <c:pt idx="27">
                  <c:v>5421.9901010000003</c:v>
                </c:pt>
                <c:pt idx="28">
                  <c:v>5421.9901010000003</c:v>
                </c:pt>
                <c:pt idx="29">
                  <c:v>5421.9901010000003</c:v>
                </c:pt>
                <c:pt idx="30">
                  <c:v>6254.6528669999998</c:v>
                </c:pt>
                <c:pt idx="31">
                  <c:v>6254.6528669999998</c:v>
                </c:pt>
                <c:pt idx="32">
                  <c:v>6254.6528669999998</c:v>
                </c:pt>
                <c:pt idx="33">
                  <c:v>6951.7658799999999</c:v>
                </c:pt>
                <c:pt idx="34">
                  <c:v>6951.7658799999999</c:v>
                </c:pt>
                <c:pt idx="35">
                  <c:v>6951.7658799999999</c:v>
                </c:pt>
                <c:pt idx="36">
                  <c:v>7493.9648900000002</c:v>
                </c:pt>
                <c:pt idx="37">
                  <c:v>7493.9648900000002</c:v>
                </c:pt>
                <c:pt idx="38">
                  <c:v>7493.9648900000002</c:v>
                </c:pt>
                <c:pt idx="39">
                  <c:v>7861.8856470000001</c:v>
                </c:pt>
                <c:pt idx="40">
                  <c:v>7861.8856470000001</c:v>
                </c:pt>
                <c:pt idx="41">
                  <c:v>7861.8856470000001</c:v>
                </c:pt>
                <c:pt idx="42">
                  <c:v>8365.3561559999998</c:v>
                </c:pt>
                <c:pt idx="43">
                  <c:v>8365.3561559999998</c:v>
                </c:pt>
                <c:pt idx="44">
                  <c:v>8365.3561559999998</c:v>
                </c:pt>
                <c:pt idx="45">
                  <c:v>8442.8131580000008</c:v>
                </c:pt>
                <c:pt idx="46">
                  <c:v>8442.8131580000008</c:v>
                </c:pt>
                <c:pt idx="47">
                  <c:v>8442.8131580000008</c:v>
                </c:pt>
                <c:pt idx="48">
                  <c:v>8558.9986599999993</c:v>
                </c:pt>
                <c:pt idx="49">
                  <c:v>8558.9986599999993</c:v>
                </c:pt>
                <c:pt idx="50">
                  <c:v>8558.9986599999993</c:v>
                </c:pt>
                <c:pt idx="51">
                  <c:v>8558.9986599999993</c:v>
                </c:pt>
                <c:pt idx="52">
                  <c:v>8558.9986599999993</c:v>
                </c:pt>
                <c:pt idx="53">
                  <c:v>8558.9986599999993</c:v>
                </c:pt>
                <c:pt idx="54">
                  <c:v>8617.0914109999994</c:v>
                </c:pt>
                <c:pt idx="55">
                  <c:v>8617.0914109999994</c:v>
                </c:pt>
                <c:pt idx="56">
                  <c:v>8617.0914109999994</c:v>
                </c:pt>
                <c:pt idx="57">
                  <c:v>8733.2769129999997</c:v>
                </c:pt>
                <c:pt idx="58">
                  <c:v>8733.2769129999997</c:v>
                </c:pt>
                <c:pt idx="59">
                  <c:v>8733.2769129999997</c:v>
                </c:pt>
                <c:pt idx="60">
                  <c:v>8752.6411640000006</c:v>
                </c:pt>
                <c:pt idx="61">
                  <c:v>8752.6411640000006</c:v>
                </c:pt>
                <c:pt idx="62">
                  <c:v>8752.6411640000006</c:v>
                </c:pt>
                <c:pt idx="63">
                  <c:v>9004.3764179999998</c:v>
                </c:pt>
                <c:pt idx="64">
                  <c:v>9004.3764179999998</c:v>
                </c:pt>
                <c:pt idx="65">
                  <c:v>9004.3764179999998</c:v>
                </c:pt>
                <c:pt idx="66">
                  <c:v>9217.3831719999998</c:v>
                </c:pt>
                <c:pt idx="67">
                  <c:v>9217.3831719999998</c:v>
                </c:pt>
                <c:pt idx="68">
                  <c:v>9217.3831719999998</c:v>
                </c:pt>
                <c:pt idx="69">
                  <c:v>9333.5686740000001</c:v>
                </c:pt>
                <c:pt idx="70">
                  <c:v>9333.5686740000001</c:v>
                </c:pt>
                <c:pt idx="71">
                  <c:v>9333.5686740000001</c:v>
                </c:pt>
                <c:pt idx="72">
                  <c:v>9488.482677</c:v>
                </c:pt>
                <c:pt idx="73">
                  <c:v>9488.482677</c:v>
                </c:pt>
                <c:pt idx="74">
                  <c:v>9488.482677</c:v>
                </c:pt>
                <c:pt idx="75">
                  <c:v>9720.8536820000008</c:v>
                </c:pt>
                <c:pt idx="76">
                  <c:v>9720.8536820000008</c:v>
                </c:pt>
                <c:pt idx="77">
                  <c:v>9720.8536820000008</c:v>
                </c:pt>
                <c:pt idx="78">
                  <c:v>9933.8604360000008</c:v>
                </c:pt>
                <c:pt idx="79">
                  <c:v>9933.8604360000008</c:v>
                </c:pt>
                <c:pt idx="80">
                  <c:v>9933.8604360000008</c:v>
                </c:pt>
                <c:pt idx="81">
                  <c:v>10108.13869</c:v>
                </c:pt>
                <c:pt idx="82">
                  <c:v>10108.13869</c:v>
                </c:pt>
                <c:pt idx="83">
                  <c:v>10108.13869</c:v>
                </c:pt>
                <c:pt idx="84">
                  <c:v>10185.59569</c:v>
                </c:pt>
                <c:pt idx="85">
                  <c:v>10185.59569</c:v>
                </c:pt>
                <c:pt idx="86">
                  <c:v>10185.59569</c:v>
                </c:pt>
                <c:pt idx="87">
                  <c:v>10321.14544</c:v>
                </c:pt>
                <c:pt idx="88">
                  <c:v>10321.14544</c:v>
                </c:pt>
                <c:pt idx="89">
                  <c:v>10321.14544</c:v>
                </c:pt>
                <c:pt idx="90">
                  <c:v>10630.97345</c:v>
                </c:pt>
                <c:pt idx="91">
                  <c:v>10630.97345</c:v>
                </c:pt>
                <c:pt idx="92">
                  <c:v>10630.97345</c:v>
                </c:pt>
                <c:pt idx="93">
                  <c:v>10960.1657</c:v>
                </c:pt>
                <c:pt idx="94">
                  <c:v>10960.1657</c:v>
                </c:pt>
                <c:pt idx="95">
                  <c:v>10960.1657</c:v>
                </c:pt>
                <c:pt idx="96">
                  <c:v>11192.53671</c:v>
                </c:pt>
                <c:pt idx="97">
                  <c:v>11192.53671</c:v>
                </c:pt>
                <c:pt idx="98">
                  <c:v>11192.53671</c:v>
                </c:pt>
                <c:pt idx="99">
                  <c:v>11754.099969999999</c:v>
                </c:pt>
                <c:pt idx="100">
                  <c:v>11754.099969999999</c:v>
                </c:pt>
                <c:pt idx="101">
                  <c:v>11754.099969999999</c:v>
                </c:pt>
                <c:pt idx="102">
                  <c:v>12586.76274</c:v>
                </c:pt>
                <c:pt idx="103">
                  <c:v>12586.76274</c:v>
                </c:pt>
                <c:pt idx="104">
                  <c:v>12586.76274</c:v>
                </c:pt>
                <c:pt idx="105">
                  <c:v>13496.8825</c:v>
                </c:pt>
                <c:pt idx="106">
                  <c:v>13496.8825</c:v>
                </c:pt>
                <c:pt idx="107">
                  <c:v>13496.8825</c:v>
                </c:pt>
                <c:pt idx="108">
                  <c:v>14213.359769999999</c:v>
                </c:pt>
                <c:pt idx="109">
                  <c:v>14213.359769999999</c:v>
                </c:pt>
                <c:pt idx="110">
                  <c:v>14213.359769999999</c:v>
                </c:pt>
                <c:pt idx="111">
                  <c:v>15336.486290000001</c:v>
                </c:pt>
                <c:pt idx="112">
                  <c:v>15336.486290000001</c:v>
                </c:pt>
                <c:pt idx="113">
                  <c:v>15336.486290000001</c:v>
                </c:pt>
                <c:pt idx="114">
                  <c:v>16459.612809999999</c:v>
                </c:pt>
                <c:pt idx="115">
                  <c:v>16459.612809999999</c:v>
                </c:pt>
                <c:pt idx="116">
                  <c:v>16459.612809999999</c:v>
                </c:pt>
                <c:pt idx="117">
                  <c:v>17640.83208</c:v>
                </c:pt>
                <c:pt idx="118">
                  <c:v>17640.83208</c:v>
                </c:pt>
                <c:pt idx="119">
                  <c:v>17640.83208</c:v>
                </c:pt>
                <c:pt idx="120">
                  <c:v>18376.673589999999</c:v>
                </c:pt>
                <c:pt idx="121">
                  <c:v>18376.673589999999</c:v>
                </c:pt>
                <c:pt idx="122">
                  <c:v>18376.673589999999</c:v>
                </c:pt>
                <c:pt idx="123">
                  <c:v>19131.879359999999</c:v>
                </c:pt>
                <c:pt idx="124">
                  <c:v>19131.879359999999</c:v>
                </c:pt>
                <c:pt idx="125">
                  <c:v>19131.879359999999</c:v>
                </c:pt>
                <c:pt idx="126">
                  <c:v>19732.171119999999</c:v>
                </c:pt>
                <c:pt idx="127">
                  <c:v>19732.171119999999</c:v>
                </c:pt>
                <c:pt idx="128">
                  <c:v>19732.171119999999</c:v>
                </c:pt>
                <c:pt idx="129">
                  <c:v>19925.813620000001</c:v>
                </c:pt>
                <c:pt idx="130">
                  <c:v>19925.813620000001</c:v>
                </c:pt>
                <c:pt idx="131">
                  <c:v>19925.813620000001</c:v>
                </c:pt>
                <c:pt idx="132">
                  <c:v>19964.542119999998</c:v>
                </c:pt>
                <c:pt idx="133">
                  <c:v>19964.542119999998</c:v>
                </c:pt>
                <c:pt idx="134">
                  <c:v>19964.542119999998</c:v>
                </c:pt>
                <c:pt idx="135">
                  <c:v>20487.37688</c:v>
                </c:pt>
                <c:pt idx="136">
                  <c:v>20487.37688</c:v>
                </c:pt>
                <c:pt idx="137">
                  <c:v>20487.37688</c:v>
                </c:pt>
                <c:pt idx="138">
                  <c:v>20758.47639</c:v>
                </c:pt>
                <c:pt idx="139">
                  <c:v>20758.47639</c:v>
                </c:pt>
                <c:pt idx="140">
                  <c:v>20758.47639</c:v>
                </c:pt>
                <c:pt idx="141">
                  <c:v>20409.919880000001</c:v>
                </c:pt>
                <c:pt idx="142">
                  <c:v>20409.919880000001</c:v>
                </c:pt>
                <c:pt idx="143">
                  <c:v>20409.919880000001</c:v>
                </c:pt>
                <c:pt idx="144">
                  <c:v>19848.356619999999</c:v>
                </c:pt>
                <c:pt idx="145">
                  <c:v>19848.356619999999</c:v>
                </c:pt>
                <c:pt idx="146">
                  <c:v>19848.356619999999</c:v>
                </c:pt>
                <c:pt idx="147">
                  <c:v>20681.019390000001</c:v>
                </c:pt>
                <c:pt idx="148">
                  <c:v>20681.019390000001</c:v>
                </c:pt>
                <c:pt idx="149">
                  <c:v>20681.019390000001</c:v>
                </c:pt>
                <c:pt idx="150">
                  <c:v>21223.218400000002</c:v>
                </c:pt>
                <c:pt idx="151">
                  <c:v>21223.218400000002</c:v>
                </c:pt>
                <c:pt idx="152">
                  <c:v>21223.218400000002</c:v>
                </c:pt>
                <c:pt idx="153">
                  <c:v>21513.682150000001</c:v>
                </c:pt>
                <c:pt idx="154">
                  <c:v>21513.682150000001</c:v>
                </c:pt>
                <c:pt idx="155">
                  <c:v>21513.682150000001</c:v>
                </c:pt>
                <c:pt idx="156">
                  <c:v>22268.887920000001</c:v>
                </c:pt>
                <c:pt idx="157">
                  <c:v>22268.887920000001</c:v>
                </c:pt>
                <c:pt idx="158">
                  <c:v>22268.887920000001</c:v>
                </c:pt>
                <c:pt idx="159">
                  <c:v>22849.815429999999</c:v>
                </c:pt>
                <c:pt idx="160">
                  <c:v>22849.815429999999</c:v>
                </c:pt>
                <c:pt idx="161">
                  <c:v>22849.815429999999</c:v>
                </c:pt>
                <c:pt idx="162">
                  <c:v>23818.02795</c:v>
                </c:pt>
                <c:pt idx="163">
                  <c:v>23818.02795</c:v>
                </c:pt>
                <c:pt idx="164">
                  <c:v>23818.02795</c:v>
                </c:pt>
                <c:pt idx="165">
                  <c:v>24011.670450000001</c:v>
                </c:pt>
                <c:pt idx="166">
                  <c:v>24011.670450000001</c:v>
                </c:pt>
                <c:pt idx="167">
                  <c:v>24011.670450000001</c:v>
                </c:pt>
                <c:pt idx="168">
                  <c:v>24398.955460000001</c:v>
                </c:pt>
                <c:pt idx="169">
                  <c:v>24398.955460000001</c:v>
                </c:pt>
                <c:pt idx="170">
                  <c:v>24398.955460000001</c:v>
                </c:pt>
                <c:pt idx="171">
                  <c:v>25173.52547</c:v>
                </c:pt>
                <c:pt idx="172">
                  <c:v>25173.52547</c:v>
                </c:pt>
                <c:pt idx="173">
                  <c:v>25173.52547</c:v>
                </c:pt>
                <c:pt idx="174">
                  <c:v>26141.737990000001</c:v>
                </c:pt>
                <c:pt idx="175">
                  <c:v>26141.737990000001</c:v>
                </c:pt>
                <c:pt idx="176">
                  <c:v>26141.737990000001</c:v>
                </c:pt>
                <c:pt idx="177">
                  <c:v>26529.023000000001</c:v>
                </c:pt>
                <c:pt idx="178">
                  <c:v>26529.023000000001</c:v>
                </c:pt>
                <c:pt idx="179">
                  <c:v>26529.023000000001</c:v>
                </c:pt>
                <c:pt idx="180">
                  <c:v>26529.023000000001</c:v>
                </c:pt>
                <c:pt idx="181">
                  <c:v>26529.023000000001</c:v>
                </c:pt>
                <c:pt idx="182">
                  <c:v>26529.023000000001</c:v>
                </c:pt>
                <c:pt idx="183">
                  <c:v>27497.235509999999</c:v>
                </c:pt>
                <c:pt idx="184">
                  <c:v>27497.235509999999</c:v>
                </c:pt>
                <c:pt idx="185">
                  <c:v>27497.235509999999</c:v>
                </c:pt>
                <c:pt idx="186">
                  <c:v>28271.805530000001</c:v>
                </c:pt>
                <c:pt idx="187">
                  <c:v>28271.805530000001</c:v>
                </c:pt>
                <c:pt idx="188">
                  <c:v>28271.805530000001</c:v>
                </c:pt>
                <c:pt idx="189">
                  <c:v>29046.375540000001</c:v>
                </c:pt>
                <c:pt idx="190">
                  <c:v>29046.375540000001</c:v>
                </c:pt>
                <c:pt idx="191">
                  <c:v>29046.375540000001</c:v>
                </c:pt>
                <c:pt idx="192">
                  <c:v>29820.94556</c:v>
                </c:pt>
                <c:pt idx="193">
                  <c:v>29820.94556</c:v>
                </c:pt>
                <c:pt idx="194">
                  <c:v>29820.94556</c:v>
                </c:pt>
                <c:pt idx="195">
                  <c:v>31176.443080000001</c:v>
                </c:pt>
                <c:pt idx="196">
                  <c:v>31176.443080000001</c:v>
                </c:pt>
                <c:pt idx="197">
                  <c:v>31176.443080000001</c:v>
                </c:pt>
                <c:pt idx="198">
                  <c:v>32725.58311</c:v>
                </c:pt>
                <c:pt idx="199">
                  <c:v>32725.58311</c:v>
                </c:pt>
                <c:pt idx="200">
                  <c:v>32725.58311</c:v>
                </c:pt>
                <c:pt idx="201">
                  <c:v>33887.438130000002</c:v>
                </c:pt>
                <c:pt idx="202">
                  <c:v>33887.438130000002</c:v>
                </c:pt>
                <c:pt idx="203">
                  <c:v>33887.438130000002</c:v>
                </c:pt>
                <c:pt idx="204">
                  <c:v>34855.650650000003</c:v>
                </c:pt>
                <c:pt idx="205">
                  <c:v>34855.650650000003</c:v>
                </c:pt>
                <c:pt idx="206">
                  <c:v>34855.650650000003</c:v>
                </c:pt>
                <c:pt idx="207">
                  <c:v>36598.43318</c:v>
                </c:pt>
                <c:pt idx="208">
                  <c:v>36598.43318</c:v>
                </c:pt>
                <c:pt idx="209">
                  <c:v>36598.43318</c:v>
                </c:pt>
                <c:pt idx="210">
                  <c:v>38341.21572</c:v>
                </c:pt>
                <c:pt idx="211">
                  <c:v>38341.21572</c:v>
                </c:pt>
                <c:pt idx="212">
                  <c:v>38341.21572</c:v>
                </c:pt>
                <c:pt idx="213">
                  <c:v>40766.84287</c:v>
                </c:pt>
                <c:pt idx="214">
                  <c:v>40766.84287</c:v>
                </c:pt>
                <c:pt idx="215">
                  <c:v>40766.84287</c:v>
                </c:pt>
                <c:pt idx="216">
                  <c:v>42721.417529999999</c:v>
                </c:pt>
                <c:pt idx="217">
                  <c:v>42721.417529999999</c:v>
                </c:pt>
                <c:pt idx="218">
                  <c:v>42721.417529999999</c:v>
                </c:pt>
                <c:pt idx="219">
                  <c:v>45234.442089999997</c:v>
                </c:pt>
                <c:pt idx="220">
                  <c:v>45234.442089999997</c:v>
                </c:pt>
                <c:pt idx="221">
                  <c:v>45234.442089999997</c:v>
                </c:pt>
                <c:pt idx="222">
                  <c:v>51656.615960000003</c:v>
                </c:pt>
                <c:pt idx="223">
                  <c:v>51656.615960000003</c:v>
                </c:pt>
                <c:pt idx="224">
                  <c:v>51656.615960000003</c:v>
                </c:pt>
                <c:pt idx="225">
                  <c:v>54728.09042</c:v>
                </c:pt>
                <c:pt idx="226">
                  <c:v>54728.09042</c:v>
                </c:pt>
                <c:pt idx="227">
                  <c:v>54728.09042</c:v>
                </c:pt>
                <c:pt idx="228">
                  <c:v>55844.990230000003</c:v>
                </c:pt>
                <c:pt idx="229">
                  <c:v>55844.990230000003</c:v>
                </c:pt>
                <c:pt idx="230">
                  <c:v>55844.990230000003</c:v>
                </c:pt>
                <c:pt idx="231">
                  <c:v>57520.339939999998</c:v>
                </c:pt>
                <c:pt idx="232">
                  <c:v>57520.339939999998</c:v>
                </c:pt>
                <c:pt idx="233">
                  <c:v>57520.339939999998</c:v>
                </c:pt>
                <c:pt idx="234">
                  <c:v>59754.13955</c:v>
                </c:pt>
                <c:pt idx="235">
                  <c:v>59754.13955</c:v>
                </c:pt>
                <c:pt idx="236">
                  <c:v>59754.13955</c:v>
                </c:pt>
                <c:pt idx="237">
                  <c:v>58358.014790000001</c:v>
                </c:pt>
                <c:pt idx="238">
                  <c:v>58358.014790000001</c:v>
                </c:pt>
                <c:pt idx="239">
                  <c:v>58358.014790000001</c:v>
                </c:pt>
                <c:pt idx="240">
                  <c:v>57083.213159999999</c:v>
                </c:pt>
                <c:pt idx="241">
                  <c:v>57083.213159999999</c:v>
                </c:pt>
                <c:pt idx="242">
                  <c:v>57083.213159999999</c:v>
                </c:pt>
                <c:pt idx="243">
                  <c:v>56515.220990000002</c:v>
                </c:pt>
                <c:pt idx="244">
                  <c:v>56515.220990000002</c:v>
                </c:pt>
                <c:pt idx="245">
                  <c:v>56515.220990000002</c:v>
                </c:pt>
                <c:pt idx="246">
                  <c:v>57310.410029999999</c:v>
                </c:pt>
                <c:pt idx="247">
                  <c:v>57310.410029999999</c:v>
                </c:pt>
                <c:pt idx="248">
                  <c:v>57310.410029999999</c:v>
                </c:pt>
                <c:pt idx="249">
                  <c:v>56231.224909999997</c:v>
                </c:pt>
                <c:pt idx="250">
                  <c:v>56231.224909999997</c:v>
                </c:pt>
                <c:pt idx="251">
                  <c:v>56231.224909999997</c:v>
                </c:pt>
                <c:pt idx="252">
                  <c:v>55208.839</c:v>
                </c:pt>
                <c:pt idx="253">
                  <c:v>55208.839</c:v>
                </c:pt>
                <c:pt idx="254">
                  <c:v>55208.839</c:v>
                </c:pt>
                <c:pt idx="255">
                  <c:v>55265.638220000001</c:v>
                </c:pt>
                <c:pt idx="256">
                  <c:v>55265.638220000001</c:v>
                </c:pt>
                <c:pt idx="257">
                  <c:v>55265.638220000001</c:v>
                </c:pt>
                <c:pt idx="258">
                  <c:v>56344.823340000003</c:v>
                </c:pt>
                <c:pt idx="259">
                  <c:v>56344.823340000003</c:v>
                </c:pt>
                <c:pt idx="260">
                  <c:v>56344.823340000003</c:v>
                </c:pt>
                <c:pt idx="261">
                  <c:v>55436.03587</c:v>
                </c:pt>
                <c:pt idx="262">
                  <c:v>55436.03587</c:v>
                </c:pt>
                <c:pt idx="263">
                  <c:v>55436.03587</c:v>
                </c:pt>
                <c:pt idx="264">
                  <c:v>54413.649960000002</c:v>
                </c:pt>
                <c:pt idx="265">
                  <c:v>54413.649960000002</c:v>
                </c:pt>
                <c:pt idx="266">
                  <c:v>54413.649960000002</c:v>
                </c:pt>
                <c:pt idx="267">
                  <c:v>52993.669529999999</c:v>
                </c:pt>
                <c:pt idx="268">
                  <c:v>52993.669529999999</c:v>
                </c:pt>
                <c:pt idx="269">
                  <c:v>52993.669529999999</c:v>
                </c:pt>
                <c:pt idx="270">
                  <c:v>53149.38061</c:v>
                </c:pt>
                <c:pt idx="271">
                  <c:v>53149.38061</c:v>
                </c:pt>
                <c:pt idx="272">
                  <c:v>53149.38061</c:v>
                </c:pt>
                <c:pt idx="273">
                  <c:v>50813.714469999999</c:v>
                </c:pt>
                <c:pt idx="274">
                  <c:v>50813.714469999999</c:v>
                </c:pt>
                <c:pt idx="275">
                  <c:v>50813.714469999999</c:v>
                </c:pt>
                <c:pt idx="276">
                  <c:v>51332.751389999998</c:v>
                </c:pt>
                <c:pt idx="277">
                  <c:v>51332.751389999998</c:v>
                </c:pt>
                <c:pt idx="278">
                  <c:v>51332.751389999998</c:v>
                </c:pt>
                <c:pt idx="279">
                  <c:v>51488.462460000002</c:v>
                </c:pt>
                <c:pt idx="280">
                  <c:v>51488.462460000002</c:v>
                </c:pt>
                <c:pt idx="281">
                  <c:v>51488.462460000002</c:v>
                </c:pt>
                <c:pt idx="282">
                  <c:v>52578.44</c:v>
                </c:pt>
                <c:pt idx="283">
                  <c:v>52578.44</c:v>
                </c:pt>
                <c:pt idx="284">
                  <c:v>52578.44</c:v>
                </c:pt>
                <c:pt idx="285">
                  <c:v>51799.884619999997</c:v>
                </c:pt>
                <c:pt idx="286">
                  <c:v>51799.884619999997</c:v>
                </c:pt>
                <c:pt idx="287">
                  <c:v>51799.884619999997</c:v>
                </c:pt>
                <c:pt idx="288">
                  <c:v>52474.632610000001</c:v>
                </c:pt>
                <c:pt idx="289">
                  <c:v>52474.632610000001</c:v>
                </c:pt>
                <c:pt idx="290">
                  <c:v>52474.632610000001</c:v>
                </c:pt>
                <c:pt idx="291">
                  <c:v>53045.573219999998</c:v>
                </c:pt>
                <c:pt idx="292">
                  <c:v>53045.573219999998</c:v>
                </c:pt>
                <c:pt idx="293">
                  <c:v>53045.573219999998</c:v>
                </c:pt>
                <c:pt idx="294">
                  <c:v>53720.321219999998</c:v>
                </c:pt>
                <c:pt idx="295">
                  <c:v>53720.321219999998</c:v>
                </c:pt>
                <c:pt idx="296">
                  <c:v>53720.321219999998</c:v>
                </c:pt>
                <c:pt idx="297">
                  <c:v>53668.417529999999</c:v>
                </c:pt>
                <c:pt idx="298">
                  <c:v>53668.417529999999</c:v>
                </c:pt>
                <c:pt idx="299">
                  <c:v>53668.417529999999</c:v>
                </c:pt>
                <c:pt idx="300">
                  <c:v>53202.771280000001</c:v>
                </c:pt>
                <c:pt idx="301">
                  <c:v>53096.154900000001</c:v>
                </c:pt>
                <c:pt idx="302">
                  <c:v>53201.284299999999</c:v>
                </c:pt>
                <c:pt idx="303">
                  <c:v>53590.854800000001</c:v>
                </c:pt>
                <c:pt idx="304">
                  <c:v>53678.240409999999</c:v>
                </c:pt>
                <c:pt idx="305">
                  <c:v>53735.154750000002</c:v>
                </c:pt>
                <c:pt idx="306">
                  <c:v>53900.606330000002</c:v>
                </c:pt>
                <c:pt idx="307">
                  <c:v>53600.319750000002</c:v>
                </c:pt>
                <c:pt idx="308">
                  <c:v>53309.233099999998</c:v>
                </c:pt>
                <c:pt idx="309">
                  <c:v>52844.620699999999</c:v>
                </c:pt>
                <c:pt idx="310">
                  <c:v>52787.680930000002</c:v>
                </c:pt>
                <c:pt idx="311">
                  <c:v>52921.615700000002</c:v>
                </c:pt>
                <c:pt idx="312">
                  <c:v>52333.225120000003</c:v>
                </c:pt>
                <c:pt idx="313">
                  <c:v>52535.580880000001</c:v>
                </c:pt>
                <c:pt idx="314">
                  <c:v>52682.610679999998</c:v>
                </c:pt>
                <c:pt idx="315">
                  <c:v>53331.164599999996</c:v>
                </c:pt>
                <c:pt idx="316">
                  <c:v>53821.828609999997</c:v>
                </c:pt>
                <c:pt idx="317">
                  <c:v>54092.707029999998</c:v>
                </c:pt>
                <c:pt idx="318">
                  <c:v>54703.686560000002</c:v>
                </c:pt>
                <c:pt idx="319">
                  <c:v>55106.641940000001</c:v>
                </c:pt>
                <c:pt idx="320">
                  <c:v>55025.870239999997</c:v>
                </c:pt>
                <c:pt idx="321">
                  <c:v>54930.780319999998</c:v>
                </c:pt>
                <c:pt idx="322">
                  <c:v>55496.600630000001</c:v>
                </c:pt>
                <c:pt idx="323">
                  <c:v>55755.275240000003</c:v>
                </c:pt>
                <c:pt idx="324">
                  <c:v>55788.502509999998</c:v>
                </c:pt>
                <c:pt idx="325">
                  <c:v>56199.250870000003</c:v>
                </c:pt>
                <c:pt idx="326">
                  <c:v>56784.271390000002</c:v>
                </c:pt>
                <c:pt idx="327">
                  <c:v>57577.273130000001</c:v>
                </c:pt>
                <c:pt idx="328">
                  <c:v>58497.920489999997</c:v>
                </c:pt>
                <c:pt idx="329">
                  <c:v>59140.138559999999</c:v>
                </c:pt>
                <c:pt idx="330">
                  <c:v>60089.063679999999</c:v>
                </c:pt>
                <c:pt idx="331">
                  <c:v>60750.294950000003</c:v>
                </c:pt>
                <c:pt idx="332">
                  <c:v>60991.342149999997</c:v>
                </c:pt>
                <c:pt idx="333">
                  <c:v>61047.710330000002</c:v>
                </c:pt>
                <c:pt idx="334">
                  <c:v>61499.168409999998</c:v>
                </c:pt>
                <c:pt idx="335">
                  <c:v>61564.026709999998</c:v>
                </c:pt>
                <c:pt idx="336">
                  <c:v>61902.241650000004</c:v>
                </c:pt>
                <c:pt idx="337">
                  <c:v>61658.660989999997</c:v>
                </c:pt>
                <c:pt idx="338">
                  <c:v>62253.095300000001</c:v>
                </c:pt>
                <c:pt idx="339">
                  <c:v>63665.646220000002</c:v>
                </c:pt>
                <c:pt idx="340">
                  <c:v>64277.462169999999</c:v>
                </c:pt>
                <c:pt idx="341">
                  <c:v>64636.89056</c:v>
                </c:pt>
                <c:pt idx="342">
                  <c:v>65474.714760000003</c:v>
                </c:pt>
                <c:pt idx="343">
                  <c:v>65743.289239999998</c:v>
                </c:pt>
                <c:pt idx="344">
                  <c:v>65606.498980000004</c:v>
                </c:pt>
                <c:pt idx="345">
                  <c:v>65461.645479999999</c:v>
                </c:pt>
                <c:pt idx="346">
                  <c:v>65364.692660000001</c:v>
                </c:pt>
                <c:pt idx="347">
                  <c:v>65575.324909999996</c:v>
                </c:pt>
                <c:pt idx="348">
                  <c:v>65765.83898</c:v>
                </c:pt>
                <c:pt idx="349">
                  <c:v>65521.787920000002</c:v>
                </c:pt>
                <c:pt idx="350">
                  <c:v>66377.588629999998</c:v>
                </c:pt>
                <c:pt idx="351">
                  <c:v>67648.029079999993</c:v>
                </c:pt>
                <c:pt idx="352">
                  <c:v>68401.545989999999</c:v>
                </c:pt>
                <c:pt idx="353">
                  <c:v>69428.378509999995</c:v>
                </c:pt>
                <c:pt idx="354">
                  <c:v>70612.361550000001</c:v>
                </c:pt>
                <c:pt idx="355">
                  <c:v>71699.073260000005</c:v>
                </c:pt>
                <c:pt idx="356">
                  <c:v>72816.338409999997</c:v>
                </c:pt>
                <c:pt idx="357">
                  <c:v>73272.87573</c:v>
                </c:pt>
                <c:pt idx="358">
                  <c:v>74234.49192</c:v>
                </c:pt>
                <c:pt idx="359">
                  <c:v>75071.410680000001</c:v>
                </c:pt>
                <c:pt idx="360">
                  <c:v>75219.004490000007</c:v>
                </c:pt>
                <c:pt idx="361">
                  <c:v>75629.843500000003</c:v>
                </c:pt>
                <c:pt idx="362">
                  <c:v>77015.813500000004</c:v>
                </c:pt>
                <c:pt idx="363">
                  <c:v>79635.257490000004</c:v>
                </c:pt>
                <c:pt idx="364">
                  <c:v>80347.715450000003</c:v>
                </c:pt>
                <c:pt idx="365">
                  <c:v>81268.914050000007</c:v>
                </c:pt>
                <c:pt idx="366">
                  <c:v>82562.889259999996</c:v>
                </c:pt>
                <c:pt idx="367">
                  <c:v>83504.101909999998</c:v>
                </c:pt>
                <c:pt idx="368">
                  <c:v>83589.756699999998</c:v>
                </c:pt>
                <c:pt idx="369">
                  <c:v>83260.610929999995</c:v>
                </c:pt>
                <c:pt idx="370">
                  <c:v>83546.107300000003</c:v>
                </c:pt>
                <c:pt idx="371">
                  <c:v>84190.752250000005</c:v>
                </c:pt>
                <c:pt idx="372">
                  <c:v>84376.710699999996</c:v>
                </c:pt>
                <c:pt idx="373">
                  <c:v>84245.15986</c:v>
                </c:pt>
                <c:pt idx="374">
                  <c:v>85241.836760000006</c:v>
                </c:pt>
                <c:pt idx="375">
                  <c:v>87439.086379999993</c:v>
                </c:pt>
                <c:pt idx="376">
                  <c:v>88719.07157</c:v>
                </c:pt>
                <c:pt idx="377">
                  <c:v>89980.133539999995</c:v>
                </c:pt>
                <c:pt idx="378">
                  <c:v>91430.422699999996</c:v>
                </c:pt>
                <c:pt idx="379">
                  <c:v>93331.166200000007</c:v>
                </c:pt>
                <c:pt idx="380">
                  <c:v>93682.00675</c:v>
                </c:pt>
                <c:pt idx="381">
                  <c:v>94161.129879999993</c:v>
                </c:pt>
                <c:pt idx="382">
                  <c:v>95083.152759999997</c:v>
                </c:pt>
                <c:pt idx="383">
                  <c:v>95991.757800000007</c:v>
                </c:pt>
                <c:pt idx="384">
                  <c:v>96215.436090000003</c:v>
                </c:pt>
                <c:pt idx="385">
                  <c:v>96676.425270000007</c:v>
                </c:pt>
                <c:pt idx="386">
                  <c:v>98961.734469999996</c:v>
                </c:pt>
                <c:pt idx="387">
                  <c:v>101354.6035</c:v>
                </c:pt>
                <c:pt idx="388">
                  <c:v>104458.3299</c:v>
                </c:pt>
                <c:pt idx="389">
                  <c:v>106810.92080000001</c:v>
                </c:pt>
                <c:pt idx="390">
                  <c:v>110001.2068</c:v>
                </c:pt>
                <c:pt idx="391">
                  <c:v>112832.24490000001</c:v>
                </c:pt>
                <c:pt idx="392">
                  <c:v>113914.413</c:v>
                </c:pt>
                <c:pt idx="393">
                  <c:v>115878.9011</c:v>
                </c:pt>
                <c:pt idx="394">
                  <c:v>118692.8845</c:v>
                </c:pt>
                <c:pt idx="395">
                  <c:v>119982.1214</c:v>
                </c:pt>
                <c:pt idx="396">
                  <c:v>121610.18210000001</c:v>
                </c:pt>
                <c:pt idx="397">
                  <c:v>121754.12519999999</c:v>
                </c:pt>
                <c:pt idx="398">
                  <c:v>123258.1219</c:v>
                </c:pt>
                <c:pt idx="399">
                  <c:v>126238.60830000001</c:v>
                </c:pt>
                <c:pt idx="400">
                  <c:v>128298.5282</c:v>
                </c:pt>
                <c:pt idx="401">
                  <c:v>129352.5399</c:v>
                </c:pt>
                <c:pt idx="402">
                  <c:v>132318.47700000001</c:v>
                </c:pt>
                <c:pt idx="403">
                  <c:v>133895.8946</c:v>
                </c:pt>
                <c:pt idx="404">
                  <c:v>133848.40700000001</c:v>
                </c:pt>
                <c:pt idx="405">
                  <c:v>135885.4437</c:v>
                </c:pt>
                <c:pt idx="406">
                  <c:v>137177.56200000001</c:v>
                </c:pt>
                <c:pt idx="407">
                  <c:v>138985.05710000001</c:v>
                </c:pt>
                <c:pt idx="408">
                  <c:v>139719.2371</c:v>
                </c:pt>
                <c:pt idx="409">
                  <c:v>140283.65609999999</c:v>
                </c:pt>
                <c:pt idx="410">
                  <c:v>142570.5552</c:v>
                </c:pt>
                <c:pt idx="411">
                  <c:v>147250.092</c:v>
                </c:pt>
                <c:pt idx="412">
                  <c:v>150114.7072</c:v>
                </c:pt>
                <c:pt idx="413">
                  <c:v>153527.42569999999</c:v>
                </c:pt>
                <c:pt idx="414">
                  <c:v>156730.1238</c:v>
                </c:pt>
                <c:pt idx="415">
                  <c:v>158760.06169999999</c:v>
                </c:pt>
                <c:pt idx="416">
                  <c:v>159242.81460000001</c:v>
                </c:pt>
                <c:pt idx="417">
                  <c:v>159358.10509999999</c:v>
                </c:pt>
                <c:pt idx="418">
                  <c:v>160329.73989999999</c:v>
                </c:pt>
                <c:pt idx="419">
                  <c:v>159885.99969999999</c:v>
                </c:pt>
                <c:pt idx="420">
                  <c:v>158571.62119999999</c:v>
                </c:pt>
                <c:pt idx="421">
                  <c:v>158609.25099999999</c:v>
                </c:pt>
                <c:pt idx="422">
                  <c:v>159642.2972</c:v>
                </c:pt>
                <c:pt idx="423">
                  <c:v>161336.30960000001</c:v>
                </c:pt>
                <c:pt idx="424">
                  <c:v>163064.02549999999</c:v>
                </c:pt>
                <c:pt idx="425">
                  <c:v>164068.95749999999</c:v>
                </c:pt>
                <c:pt idx="426">
                  <c:v>165756.20509999999</c:v>
                </c:pt>
                <c:pt idx="427">
                  <c:v>166440.0061</c:v>
                </c:pt>
                <c:pt idx="428">
                  <c:v>166167.7267</c:v>
                </c:pt>
                <c:pt idx="429">
                  <c:v>165637.39420000001</c:v>
                </c:pt>
                <c:pt idx="430">
                  <c:v>166303.03450000001</c:v>
                </c:pt>
                <c:pt idx="431">
                  <c:v>167243.7255</c:v>
                </c:pt>
                <c:pt idx="432">
                  <c:v>166543.58720000001</c:v>
                </c:pt>
                <c:pt idx="433">
                  <c:v>166895.57019999999</c:v>
                </c:pt>
                <c:pt idx="434">
                  <c:v>168001.04509999999</c:v>
                </c:pt>
                <c:pt idx="435">
                  <c:v>171128.70139999999</c:v>
                </c:pt>
                <c:pt idx="436">
                  <c:v>172698.78750000001</c:v>
                </c:pt>
                <c:pt idx="437">
                  <c:v>174231.25949999999</c:v>
                </c:pt>
                <c:pt idx="438">
                  <c:v>176164.4964</c:v>
                </c:pt>
                <c:pt idx="439">
                  <c:v>177603.16949999999</c:v>
                </c:pt>
                <c:pt idx="440">
                  <c:v>178274.55239999999</c:v>
                </c:pt>
                <c:pt idx="441">
                  <c:v>178926.87650000001</c:v>
                </c:pt>
                <c:pt idx="442">
                  <c:v>179718.23149999999</c:v>
                </c:pt>
                <c:pt idx="443">
                  <c:v>182030.8824</c:v>
                </c:pt>
                <c:pt idx="444">
                  <c:v>181823.83249999999</c:v>
                </c:pt>
                <c:pt idx="445">
                  <c:v>182396.91010000001</c:v>
                </c:pt>
                <c:pt idx="446">
                  <c:v>183711.80239999999</c:v>
                </c:pt>
                <c:pt idx="447">
                  <c:v>186711.33429999999</c:v>
                </c:pt>
                <c:pt idx="448">
                  <c:v>188814.2635</c:v>
                </c:pt>
                <c:pt idx="449">
                  <c:v>190821.6378</c:v>
                </c:pt>
                <c:pt idx="450">
                  <c:v>193360.39069999999</c:v>
                </c:pt>
                <c:pt idx="451">
                  <c:v>194328.4037</c:v>
                </c:pt>
                <c:pt idx="452">
                  <c:v>194763.9013</c:v>
                </c:pt>
                <c:pt idx="453">
                  <c:v>194699.67559999999</c:v>
                </c:pt>
                <c:pt idx="454">
                  <c:v>194502.17989999999</c:v>
                </c:pt>
                <c:pt idx="455">
                  <c:v>194373.39079999999</c:v>
                </c:pt>
                <c:pt idx="456">
                  <c:v>191749.6709</c:v>
                </c:pt>
                <c:pt idx="457">
                  <c:v>190065.88680000001</c:v>
                </c:pt>
                <c:pt idx="458">
                  <c:v>188657.033</c:v>
                </c:pt>
                <c:pt idx="459">
                  <c:v>189114.96059999999</c:v>
                </c:pt>
                <c:pt idx="460">
                  <c:v>189777.31460000001</c:v>
                </c:pt>
                <c:pt idx="461">
                  <c:v>187349.70300000001</c:v>
                </c:pt>
                <c:pt idx="462">
                  <c:v>185844.21609999999</c:v>
                </c:pt>
                <c:pt idx="463">
                  <c:v>181494.06299999999</c:v>
                </c:pt>
                <c:pt idx="464">
                  <c:v>177231.57269999999</c:v>
                </c:pt>
                <c:pt idx="465">
                  <c:v>173249.2066</c:v>
                </c:pt>
                <c:pt idx="466">
                  <c:v>168229.5851</c:v>
                </c:pt>
                <c:pt idx="467">
                  <c:v>165794.71049999999</c:v>
                </c:pt>
                <c:pt idx="468">
                  <c:v>162672.52290000001</c:v>
                </c:pt>
                <c:pt idx="469">
                  <c:v>160956.1992</c:v>
                </c:pt>
                <c:pt idx="470">
                  <c:v>159340.10879999999</c:v>
                </c:pt>
                <c:pt idx="471">
                  <c:v>160701.1525</c:v>
                </c:pt>
                <c:pt idx="472">
                  <c:v>162739.93419999999</c:v>
                </c:pt>
                <c:pt idx="473">
                  <c:v>164535.8627</c:v>
                </c:pt>
                <c:pt idx="474">
                  <c:v>167672.93710000001</c:v>
                </c:pt>
                <c:pt idx="475">
                  <c:v>169602.79689999999</c:v>
                </c:pt>
                <c:pt idx="476">
                  <c:v>171214.19320000001</c:v>
                </c:pt>
                <c:pt idx="477">
                  <c:v>172314.2867</c:v>
                </c:pt>
                <c:pt idx="478">
                  <c:v>172817.5796</c:v>
                </c:pt>
                <c:pt idx="479">
                  <c:v>174136.09710000001</c:v>
                </c:pt>
                <c:pt idx="480">
                  <c:v>174457.59589999999</c:v>
                </c:pt>
                <c:pt idx="481">
                  <c:v>175247.59039999999</c:v>
                </c:pt>
                <c:pt idx="482">
                  <c:v>174764.9425</c:v>
                </c:pt>
                <c:pt idx="483">
                  <c:v>176796.17050000001</c:v>
                </c:pt>
                <c:pt idx="484">
                  <c:v>177753.742</c:v>
                </c:pt>
                <c:pt idx="485">
                  <c:v>178655.39840000001</c:v>
                </c:pt>
                <c:pt idx="486">
                  <c:v>180518.76550000001</c:v>
                </c:pt>
                <c:pt idx="487">
                  <c:v>180806.52110000001</c:v>
                </c:pt>
                <c:pt idx="488">
                  <c:v>180230.67189999999</c:v>
                </c:pt>
                <c:pt idx="489">
                  <c:v>178102.24309999999</c:v>
                </c:pt>
                <c:pt idx="490">
                  <c:v>176300.8841</c:v>
                </c:pt>
                <c:pt idx="491">
                  <c:v>176035.9007</c:v>
                </c:pt>
                <c:pt idx="492">
                  <c:v>174442.2959</c:v>
                </c:pt>
                <c:pt idx="493">
                  <c:v>173810.60430000001</c:v>
                </c:pt>
                <c:pt idx="494">
                  <c:v>173045.5601</c:v>
                </c:pt>
                <c:pt idx="495">
                  <c:v>175490.45139999999</c:v>
                </c:pt>
                <c:pt idx="496">
                  <c:v>174667.61259999999</c:v>
                </c:pt>
                <c:pt idx="497">
                  <c:v>174838.24840000001</c:v>
                </c:pt>
                <c:pt idx="498">
                  <c:v>177163.8009</c:v>
                </c:pt>
                <c:pt idx="499">
                  <c:v>177334.97810000001</c:v>
                </c:pt>
                <c:pt idx="500">
                  <c:v>176782.59779999999</c:v>
                </c:pt>
                <c:pt idx="501">
                  <c:v>175171.31340000001</c:v>
                </c:pt>
                <c:pt idx="502">
                  <c:v>175199.69579999999</c:v>
                </c:pt>
                <c:pt idx="503">
                  <c:v>174812.36720000001</c:v>
                </c:pt>
                <c:pt idx="504">
                  <c:v>174179.18580000001</c:v>
                </c:pt>
                <c:pt idx="505">
                  <c:v>174161.2015</c:v>
                </c:pt>
                <c:pt idx="506">
                  <c:v>174322.6556</c:v>
                </c:pt>
                <c:pt idx="507">
                  <c:v>176543.0949</c:v>
                </c:pt>
                <c:pt idx="508">
                  <c:v>177025.5203</c:v>
                </c:pt>
                <c:pt idx="509">
                  <c:v>178696.0331</c:v>
                </c:pt>
                <c:pt idx="510">
                  <c:v>179755.87650000001</c:v>
                </c:pt>
                <c:pt idx="511">
                  <c:v>180129.14790000001</c:v>
                </c:pt>
                <c:pt idx="512">
                  <c:v>179563.38219999999</c:v>
                </c:pt>
                <c:pt idx="513">
                  <c:v>178412.12959999999</c:v>
                </c:pt>
                <c:pt idx="514">
                  <c:v>178661.6747</c:v>
                </c:pt>
                <c:pt idx="515">
                  <c:v>178406.3412</c:v>
                </c:pt>
                <c:pt idx="516">
                  <c:v>176815.62779999999</c:v>
                </c:pt>
                <c:pt idx="517">
                  <c:v>177203.10019999999</c:v>
                </c:pt>
                <c:pt idx="518">
                  <c:v>178189.095</c:v>
                </c:pt>
                <c:pt idx="519">
                  <c:v>179900.36960000001</c:v>
                </c:pt>
                <c:pt idx="520">
                  <c:v>180621.0202</c:v>
                </c:pt>
                <c:pt idx="521">
                  <c:v>182087.97760000001</c:v>
                </c:pt>
                <c:pt idx="522">
                  <c:v>184273.94570000001</c:v>
                </c:pt>
                <c:pt idx="523">
                  <c:v>185641.60269999999</c:v>
                </c:pt>
                <c:pt idx="524">
                  <c:v>186081.62090000001</c:v>
                </c:pt>
                <c:pt idx="525">
                  <c:v>185357.64290000001</c:v>
                </c:pt>
                <c:pt idx="526">
                  <c:v>186260.4129</c:v>
                </c:pt>
                <c:pt idx="527">
                  <c:v>188544.31700000001</c:v>
                </c:pt>
                <c:pt idx="528">
                  <c:v>188265.43890000001</c:v>
                </c:pt>
                <c:pt idx="529">
                  <c:v>189346.81280000001</c:v>
                </c:pt>
                <c:pt idx="530">
                  <c:v>190037.38219999999</c:v>
                </c:pt>
                <c:pt idx="531">
                  <c:v>194250.6936</c:v>
                </c:pt>
                <c:pt idx="532">
                  <c:v>196171.40849999999</c:v>
                </c:pt>
                <c:pt idx="533">
                  <c:v>197950.69459999999</c:v>
                </c:pt>
                <c:pt idx="534">
                  <c:v>200825.3449</c:v>
                </c:pt>
                <c:pt idx="535">
                  <c:v>203405.6397</c:v>
                </c:pt>
                <c:pt idx="536">
                  <c:v>203639.28690000001</c:v>
                </c:pt>
                <c:pt idx="537">
                  <c:v>203310.51019999999</c:v>
                </c:pt>
                <c:pt idx="538">
                  <c:v>202704.1323</c:v>
                </c:pt>
                <c:pt idx="539">
                  <c:v>203345.6893</c:v>
                </c:pt>
                <c:pt idx="540">
                  <c:v>202855.5423</c:v>
                </c:pt>
                <c:pt idx="541">
                  <c:v>203424.1182</c:v>
                </c:pt>
                <c:pt idx="542">
                  <c:v>203359.54130000001</c:v>
                </c:pt>
                <c:pt idx="543">
                  <c:v>205936.23060000001</c:v>
                </c:pt>
                <c:pt idx="544">
                  <c:v>208264.86259999999</c:v>
                </c:pt>
                <c:pt idx="545">
                  <c:v>209874.01079999999</c:v>
                </c:pt>
                <c:pt idx="546">
                  <c:v>213518.41940000001</c:v>
                </c:pt>
                <c:pt idx="547">
                  <c:v>215756.16829999999</c:v>
                </c:pt>
                <c:pt idx="548">
                  <c:v>216349.66440000001</c:v>
                </c:pt>
                <c:pt idx="549">
                  <c:v>216676.3083</c:v>
                </c:pt>
                <c:pt idx="550">
                  <c:v>218499.73430000001</c:v>
                </c:pt>
                <c:pt idx="551">
                  <c:v>219582.448</c:v>
                </c:pt>
                <c:pt idx="552">
                  <c:v>220360.57920000001</c:v>
                </c:pt>
                <c:pt idx="553">
                  <c:v>220626.77359999999</c:v>
                </c:pt>
                <c:pt idx="554">
                  <c:v>222663.144</c:v>
                </c:pt>
                <c:pt idx="555">
                  <c:v>223783.58040000001</c:v>
                </c:pt>
                <c:pt idx="556">
                  <c:v>226369.7047</c:v>
                </c:pt>
                <c:pt idx="557">
                  <c:v>228429.7409</c:v>
                </c:pt>
                <c:pt idx="558">
                  <c:v>230867.9749</c:v>
                </c:pt>
                <c:pt idx="559">
                  <c:v>231175.73120000001</c:v>
                </c:pt>
                <c:pt idx="560">
                  <c:v>230848.0238</c:v>
                </c:pt>
                <c:pt idx="561">
                  <c:v>229944.3633</c:v>
                </c:pt>
                <c:pt idx="562">
                  <c:v>231053.47159999999</c:v>
                </c:pt>
                <c:pt idx="563">
                  <c:v>231921.88800000001</c:v>
                </c:pt>
                <c:pt idx="564">
                  <c:v>231593.00630000001</c:v>
                </c:pt>
                <c:pt idx="565">
                  <c:v>232695.6636</c:v>
                </c:pt>
                <c:pt idx="566">
                  <c:v>231759.6985</c:v>
                </c:pt>
                <c:pt idx="567">
                  <c:v>235020.758</c:v>
                </c:pt>
                <c:pt idx="568">
                  <c:v>236727.13959999999</c:v>
                </c:pt>
                <c:pt idx="569">
                  <c:v>238594.63440000001</c:v>
                </c:pt>
                <c:pt idx="570">
                  <c:v>241405.54860000001</c:v>
                </c:pt>
                <c:pt idx="571">
                  <c:v>242628.42240000001</c:v>
                </c:pt>
                <c:pt idx="572">
                  <c:v>242040.81950000001</c:v>
                </c:pt>
                <c:pt idx="573">
                  <c:v>242003.35639999999</c:v>
                </c:pt>
                <c:pt idx="574">
                  <c:v>241086.05799999999</c:v>
                </c:pt>
                <c:pt idx="575">
                  <c:v>242377.76990000001</c:v>
                </c:pt>
                <c:pt idx="576">
                  <c:v>241061.23740000001</c:v>
                </c:pt>
                <c:pt idx="577">
                  <c:v>241989.4675</c:v>
                </c:pt>
                <c:pt idx="578">
                  <c:v>240427.64129999999</c:v>
                </c:pt>
                <c:pt idx="579">
                  <c:v>242396.1017</c:v>
                </c:pt>
                <c:pt idx="580">
                  <c:v>243445.4804</c:v>
                </c:pt>
                <c:pt idx="581">
                  <c:v>244959.83739999999</c:v>
                </c:pt>
                <c:pt idx="582">
                  <c:v>247947.43700000001</c:v>
                </c:pt>
                <c:pt idx="583">
                  <c:v>248833.00210000001</c:v>
                </c:pt>
                <c:pt idx="584">
                  <c:v>248362.05710000001</c:v>
                </c:pt>
                <c:pt idx="585">
                  <c:v>247762.48910000001</c:v>
                </c:pt>
                <c:pt idx="586">
                  <c:v>246969.92480000001</c:v>
                </c:pt>
                <c:pt idx="587">
                  <c:v>246627.61489999999</c:v>
                </c:pt>
                <c:pt idx="588">
                  <c:v>244897.679</c:v>
                </c:pt>
                <c:pt idx="589">
                  <c:v>244670.85920000001</c:v>
                </c:pt>
                <c:pt idx="590">
                  <c:v>243497.89540000001</c:v>
                </c:pt>
                <c:pt idx="591">
                  <c:v>245527.55059999999</c:v>
                </c:pt>
                <c:pt idx="592">
                  <c:v>245816.76519999999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98-4C6D-93C0-8C58DCF0A19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Wales</c:v>
                </c:pt>
              </c:strCache>
            </c:strRef>
          </c:tx>
          <c:spPr>
            <a:ln w="31750">
              <a:solidFill>
                <a:srgbClr val="E4801C"/>
              </a:solidFill>
            </a:ln>
          </c:spPr>
          <c:marker>
            <c:symbol val="none"/>
          </c:marker>
          <c:cat>
            <c:numRef>
              <c:f>Sheet1!$A$2:$A$594</c:f>
              <c:numCache>
                <c:formatCode>mmm\-yy</c:formatCode>
                <c:ptCount val="593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</c:numCache>
            </c:numRef>
          </c:cat>
          <c:val>
            <c:numRef>
              <c:f>Sheet1!$D$2:$D$594</c:f>
              <c:numCache>
                <c:formatCode>General</c:formatCode>
                <c:ptCount val="593"/>
                <c:pt idx="0">
                  <c:v>3178.5845840000002</c:v>
                </c:pt>
                <c:pt idx="1">
                  <c:v>3178.5845840000002</c:v>
                </c:pt>
                <c:pt idx="2">
                  <c:v>3178.5845840000002</c:v>
                </c:pt>
                <c:pt idx="3">
                  <c:v>3302.024762</c:v>
                </c:pt>
                <c:pt idx="4">
                  <c:v>3302.024762</c:v>
                </c:pt>
                <c:pt idx="5">
                  <c:v>3302.024762</c:v>
                </c:pt>
                <c:pt idx="6">
                  <c:v>3456.3249850000002</c:v>
                </c:pt>
                <c:pt idx="7">
                  <c:v>3456.3249850000002</c:v>
                </c:pt>
                <c:pt idx="8">
                  <c:v>3456.3249850000002</c:v>
                </c:pt>
                <c:pt idx="9">
                  <c:v>3394.6048959999998</c:v>
                </c:pt>
                <c:pt idx="10">
                  <c:v>3394.6048959999998</c:v>
                </c:pt>
                <c:pt idx="11">
                  <c:v>3394.6048959999998</c:v>
                </c:pt>
                <c:pt idx="12">
                  <c:v>3332.8848069999999</c:v>
                </c:pt>
                <c:pt idx="13">
                  <c:v>3332.8848069999999</c:v>
                </c:pt>
                <c:pt idx="14">
                  <c:v>3332.8848069999999</c:v>
                </c:pt>
                <c:pt idx="15">
                  <c:v>3548.905119</c:v>
                </c:pt>
                <c:pt idx="16">
                  <c:v>3548.905119</c:v>
                </c:pt>
                <c:pt idx="17">
                  <c:v>3548.905119</c:v>
                </c:pt>
                <c:pt idx="18">
                  <c:v>3718.6353629999999</c:v>
                </c:pt>
                <c:pt idx="19">
                  <c:v>3718.6353629999999</c:v>
                </c:pt>
                <c:pt idx="20">
                  <c:v>3718.6353629999999</c:v>
                </c:pt>
                <c:pt idx="21">
                  <c:v>3703.2053409999999</c:v>
                </c:pt>
                <c:pt idx="22">
                  <c:v>3703.2053409999999</c:v>
                </c:pt>
                <c:pt idx="23">
                  <c:v>3703.2053409999999</c:v>
                </c:pt>
                <c:pt idx="24">
                  <c:v>4027.2358079999999</c:v>
                </c:pt>
                <c:pt idx="25">
                  <c:v>4027.2358079999999</c:v>
                </c:pt>
                <c:pt idx="26">
                  <c:v>4027.2358079999999</c:v>
                </c:pt>
                <c:pt idx="27">
                  <c:v>4181.5360309999996</c:v>
                </c:pt>
                <c:pt idx="28">
                  <c:v>4181.5360309999996</c:v>
                </c:pt>
                <c:pt idx="29">
                  <c:v>4181.5360309999996</c:v>
                </c:pt>
                <c:pt idx="30">
                  <c:v>4659.8667210000003</c:v>
                </c:pt>
                <c:pt idx="31">
                  <c:v>4659.8667210000003</c:v>
                </c:pt>
                <c:pt idx="32">
                  <c:v>4659.8667210000003</c:v>
                </c:pt>
                <c:pt idx="33">
                  <c:v>5230.7775439999996</c:v>
                </c:pt>
                <c:pt idx="34">
                  <c:v>5230.7775439999996</c:v>
                </c:pt>
                <c:pt idx="35">
                  <c:v>5230.7775439999996</c:v>
                </c:pt>
                <c:pt idx="36">
                  <c:v>5647.3881449999999</c:v>
                </c:pt>
                <c:pt idx="37">
                  <c:v>5647.3881449999999</c:v>
                </c:pt>
                <c:pt idx="38">
                  <c:v>5647.3881449999999</c:v>
                </c:pt>
                <c:pt idx="39">
                  <c:v>5940.5585680000004</c:v>
                </c:pt>
                <c:pt idx="40">
                  <c:v>5940.5585680000004</c:v>
                </c:pt>
                <c:pt idx="41">
                  <c:v>5940.5585680000004</c:v>
                </c:pt>
                <c:pt idx="42">
                  <c:v>6619.4795469999999</c:v>
                </c:pt>
                <c:pt idx="43">
                  <c:v>6619.4795469999999</c:v>
                </c:pt>
                <c:pt idx="44">
                  <c:v>6619.4795469999999</c:v>
                </c:pt>
                <c:pt idx="45">
                  <c:v>6928.0799919999999</c:v>
                </c:pt>
                <c:pt idx="46">
                  <c:v>6928.0799919999999</c:v>
                </c:pt>
                <c:pt idx="47">
                  <c:v>6928.0799919999999</c:v>
                </c:pt>
                <c:pt idx="48">
                  <c:v>6650.3395920000003</c:v>
                </c:pt>
                <c:pt idx="49">
                  <c:v>6650.3395920000003</c:v>
                </c:pt>
                <c:pt idx="50">
                  <c:v>6650.3395920000003</c:v>
                </c:pt>
                <c:pt idx="51">
                  <c:v>6742.9197249999997</c:v>
                </c:pt>
                <c:pt idx="52">
                  <c:v>6742.9197249999997</c:v>
                </c:pt>
                <c:pt idx="53">
                  <c:v>6742.9197249999997</c:v>
                </c:pt>
                <c:pt idx="54">
                  <c:v>6989.8000810000003</c:v>
                </c:pt>
                <c:pt idx="55">
                  <c:v>6989.8000810000003</c:v>
                </c:pt>
                <c:pt idx="56">
                  <c:v>6989.8000810000003</c:v>
                </c:pt>
                <c:pt idx="57">
                  <c:v>7375.5506379999997</c:v>
                </c:pt>
                <c:pt idx="58">
                  <c:v>7375.5506379999997</c:v>
                </c:pt>
                <c:pt idx="59">
                  <c:v>7375.5506379999997</c:v>
                </c:pt>
                <c:pt idx="60">
                  <c:v>7205.820393</c:v>
                </c:pt>
                <c:pt idx="61">
                  <c:v>7205.820393</c:v>
                </c:pt>
                <c:pt idx="62">
                  <c:v>7205.820393</c:v>
                </c:pt>
                <c:pt idx="63">
                  <c:v>7375.5506379999997</c:v>
                </c:pt>
                <c:pt idx="64">
                  <c:v>7375.5506379999997</c:v>
                </c:pt>
                <c:pt idx="65">
                  <c:v>7375.5506379999997</c:v>
                </c:pt>
                <c:pt idx="66">
                  <c:v>7838.4513049999996</c:v>
                </c:pt>
                <c:pt idx="67">
                  <c:v>7838.4513049999996</c:v>
                </c:pt>
                <c:pt idx="68">
                  <c:v>7838.4513049999996</c:v>
                </c:pt>
                <c:pt idx="69">
                  <c:v>7684.1510829999997</c:v>
                </c:pt>
                <c:pt idx="70">
                  <c:v>7684.1510829999997</c:v>
                </c:pt>
                <c:pt idx="71">
                  <c:v>7684.1510829999997</c:v>
                </c:pt>
                <c:pt idx="72">
                  <c:v>8100.7616840000001</c:v>
                </c:pt>
                <c:pt idx="73">
                  <c:v>8100.7616840000001</c:v>
                </c:pt>
                <c:pt idx="74">
                  <c:v>8100.7616840000001</c:v>
                </c:pt>
                <c:pt idx="75">
                  <c:v>8131.6217280000001</c:v>
                </c:pt>
                <c:pt idx="76">
                  <c:v>8131.6217280000001</c:v>
                </c:pt>
                <c:pt idx="77">
                  <c:v>8131.6217280000001</c:v>
                </c:pt>
                <c:pt idx="78">
                  <c:v>8363.0720619999993</c:v>
                </c:pt>
                <c:pt idx="79">
                  <c:v>8363.0720619999993</c:v>
                </c:pt>
                <c:pt idx="80">
                  <c:v>8363.0720619999993</c:v>
                </c:pt>
                <c:pt idx="81">
                  <c:v>8563.6623510000009</c:v>
                </c:pt>
                <c:pt idx="82">
                  <c:v>8563.6623510000009</c:v>
                </c:pt>
                <c:pt idx="83">
                  <c:v>8563.6623510000009</c:v>
                </c:pt>
                <c:pt idx="84">
                  <c:v>8378.5020839999997</c:v>
                </c:pt>
                <c:pt idx="85">
                  <c:v>8378.5020839999997</c:v>
                </c:pt>
                <c:pt idx="86">
                  <c:v>8378.5020839999997</c:v>
                </c:pt>
                <c:pt idx="87">
                  <c:v>8733.3925959999997</c:v>
                </c:pt>
                <c:pt idx="88">
                  <c:v>8733.3925959999997</c:v>
                </c:pt>
                <c:pt idx="89">
                  <c:v>8733.3925959999997</c:v>
                </c:pt>
                <c:pt idx="90">
                  <c:v>8779.6826629999996</c:v>
                </c:pt>
                <c:pt idx="91">
                  <c:v>8779.6826629999996</c:v>
                </c:pt>
                <c:pt idx="92">
                  <c:v>8779.6826629999996</c:v>
                </c:pt>
                <c:pt idx="93">
                  <c:v>9041.9930409999997</c:v>
                </c:pt>
                <c:pt idx="94">
                  <c:v>9041.9930409999997</c:v>
                </c:pt>
                <c:pt idx="95">
                  <c:v>9041.9930409999997</c:v>
                </c:pt>
                <c:pt idx="96">
                  <c:v>9628.3338870000007</c:v>
                </c:pt>
                <c:pt idx="97">
                  <c:v>9628.3338870000007</c:v>
                </c:pt>
                <c:pt idx="98">
                  <c:v>9628.3338870000007</c:v>
                </c:pt>
                <c:pt idx="99">
                  <c:v>9736.3440429999991</c:v>
                </c:pt>
                <c:pt idx="100">
                  <c:v>9736.3440429999991</c:v>
                </c:pt>
                <c:pt idx="101">
                  <c:v>9736.3440429999991</c:v>
                </c:pt>
                <c:pt idx="102">
                  <c:v>10353.54493</c:v>
                </c:pt>
                <c:pt idx="103">
                  <c:v>10353.54493</c:v>
                </c:pt>
                <c:pt idx="104">
                  <c:v>10353.54493</c:v>
                </c:pt>
                <c:pt idx="105">
                  <c:v>10893.59571</c:v>
                </c:pt>
                <c:pt idx="106">
                  <c:v>10893.59571</c:v>
                </c:pt>
                <c:pt idx="107">
                  <c:v>10893.59571</c:v>
                </c:pt>
                <c:pt idx="108">
                  <c:v>11279.34627</c:v>
                </c:pt>
                <c:pt idx="109">
                  <c:v>11279.34627</c:v>
                </c:pt>
                <c:pt idx="110">
                  <c:v>11279.34627</c:v>
                </c:pt>
                <c:pt idx="111">
                  <c:v>12452.027959999999</c:v>
                </c:pt>
                <c:pt idx="112">
                  <c:v>12452.027959999999</c:v>
                </c:pt>
                <c:pt idx="113">
                  <c:v>12452.027959999999</c:v>
                </c:pt>
                <c:pt idx="114">
                  <c:v>13501.269469999999</c:v>
                </c:pt>
                <c:pt idx="115">
                  <c:v>13501.269469999999</c:v>
                </c:pt>
                <c:pt idx="116">
                  <c:v>13501.269469999999</c:v>
                </c:pt>
                <c:pt idx="117">
                  <c:v>14365.35072</c:v>
                </c:pt>
                <c:pt idx="118">
                  <c:v>14365.35072</c:v>
                </c:pt>
                <c:pt idx="119">
                  <c:v>14365.35072</c:v>
                </c:pt>
                <c:pt idx="120">
                  <c:v>14488.7909</c:v>
                </c:pt>
                <c:pt idx="121">
                  <c:v>14488.7909</c:v>
                </c:pt>
                <c:pt idx="122">
                  <c:v>14488.7909</c:v>
                </c:pt>
                <c:pt idx="123">
                  <c:v>15244.861989999999</c:v>
                </c:pt>
                <c:pt idx="124">
                  <c:v>15244.861989999999</c:v>
                </c:pt>
                <c:pt idx="125">
                  <c:v>15244.861989999999</c:v>
                </c:pt>
                <c:pt idx="126">
                  <c:v>15676.902609999999</c:v>
                </c:pt>
                <c:pt idx="127">
                  <c:v>15676.902609999999</c:v>
                </c:pt>
                <c:pt idx="128">
                  <c:v>15676.902609999999</c:v>
                </c:pt>
                <c:pt idx="129">
                  <c:v>16448.403719999998</c:v>
                </c:pt>
                <c:pt idx="130">
                  <c:v>16448.403719999998</c:v>
                </c:pt>
                <c:pt idx="131">
                  <c:v>16448.403719999998</c:v>
                </c:pt>
                <c:pt idx="132">
                  <c:v>15877.492899999999</c:v>
                </c:pt>
                <c:pt idx="133">
                  <c:v>15877.492899999999</c:v>
                </c:pt>
                <c:pt idx="134">
                  <c:v>15877.492899999999</c:v>
                </c:pt>
                <c:pt idx="135">
                  <c:v>16710.714100000001</c:v>
                </c:pt>
                <c:pt idx="136">
                  <c:v>16710.714100000001</c:v>
                </c:pt>
                <c:pt idx="137">
                  <c:v>16710.714100000001</c:v>
                </c:pt>
                <c:pt idx="138">
                  <c:v>18130.276150000002</c:v>
                </c:pt>
                <c:pt idx="139">
                  <c:v>18130.276150000002</c:v>
                </c:pt>
                <c:pt idx="140">
                  <c:v>18130.276150000002</c:v>
                </c:pt>
                <c:pt idx="141">
                  <c:v>16247.81343</c:v>
                </c:pt>
                <c:pt idx="142">
                  <c:v>16247.81343</c:v>
                </c:pt>
                <c:pt idx="143">
                  <c:v>16247.81343</c:v>
                </c:pt>
                <c:pt idx="144">
                  <c:v>16340.39357</c:v>
                </c:pt>
                <c:pt idx="145">
                  <c:v>16340.39357</c:v>
                </c:pt>
                <c:pt idx="146">
                  <c:v>16340.39357</c:v>
                </c:pt>
                <c:pt idx="147">
                  <c:v>17744.525590000001</c:v>
                </c:pt>
                <c:pt idx="148">
                  <c:v>17744.525590000001</c:v>
                </c:pt>
                <c:pt idx="149">
                  <c:v>17744.525590000001</c:v>
                </c:pt>
                <c:pt idx="150">
                  <c:v>18145.706170000001</c:v>
                </c:pt>
                <c:pt idx="151">
                  <c:v>18145.706170000001</c:v>
                </c:pt>
                <c:pt idx="152">
                  <c:v>18145.706170000001</c:v>
                </c:pt>
                <c:pt idx="153">
                  <c:v>18222.85628</c:v>
                </c:pt>
                <c:pt idx="154">
                  <c:v>18222.85628</c:v>
                </c:pt>
                <c:pt idx="155">
                  <c:v>18222.85628</c:v>
                </c:pt>
                <c:pt idx="156">
                  <c:v>18053.126039999999</c:v>
                </c:pt>
                <c:pt idx="157">
                  <c:v>18053.126039999999</c:v>
                </c:pt>
                <c:pt idx="158">
                  <c:v>18053.126039999999</c:v>
                </c:pt>
                <c:pt idx="159">
                  <c:v>18824.62715</c:v>
                </c:pt>
                <c:pt idx="160">
                  <c:v>18824.62715</c:v>
                </c:pt>
                <c:pt idx="161">
                  <c:v>18824.62715</c:v>
                </c:pt>
                <c:pt idx="162">
                  <c:v>20059.02893</c:v>
                </c:pt>
                <c:pt idx="163">
                  <c:v>20059.02893</c:v>
                </c:pt>
                <c:pt idx="164">
                  <c:v>20059.02893</c:v>
                </c:pt>
                <c:pt idx="165">
                  <c:v>20367.629379999998</c:v>
                </c:pt>
                <c:pt idx="166">
                  <c:v>20367.629379999998</c:v>
                </c:pt>
                <c:pt idx="167">
                  <c:v>20367.629379999998</c:v>
                </c:pt>
                <c:pt idx="168">
                  <c:v>19596.128260000001</c:v>
                </c:pt>
                <c:pt idx="169">
                  <c:v>19596.128260000001</c:v>
                </c:pt>
                <c:pt idx="170">
                  <c:v>19596.128260000001</c:v>
                </c:pt>
                <c:pt idx="171">
                  <c:v>19750.428489999998</c:v>
                </c:pt>
                <c:pt idx="172">
                  <c:v>19750.428489999998</c:v>
                </c:pt>
                <c:pt idx="173">
                  <c:v>19750.428489999998</c:v>
                </c:pt>
                <c:pt idx="174">
                  <c:v>20367.629379999998</c:v>
                </c:pt>
                <c:pt idx="175">
                  <c:v>20367.629379999998</c:v>
                </c:pt>
                <c:pt idx="176">
                  <c:v>20367.629379999998</c:v>
                </c:pt>
                <c:pt idx="177">
                  <c:v>20676.22982</c:v>
                </c:pt>
                <c:pt idx="178">
                  <c:v>20676.22982</c:v>
                </c:pt>
                <c:pt idx="179">
                  <c:v>20676.22982</c:v>
                </c:pt>
                <c:pt idx="180">
                  <c:v>21447.730930000002</c:v>
                </c:pt>
                <c:pt idx="181">
                  <c:v>21447.730930000002</c:v>
                </c:pt>
                <c:pt idx="182">
                  <c:v>21447.730930000002</c:v>
                </c:pt>
                <c:pt idx="183">
                  <c:v>21293.430710000001</c:v>
                </c:pt>
                <c:pt idx="184">
                  <c:v>21293.430710000001</c:v>
                </c:pt>
                <c:pt idx="185">
                  <c:v>21293.430710000001</c:v>
                </c:pt>
                <c:pt idx="186">
                  <c:v>21910.631600000001</c:v>
                </c:pt>
                <c:pt idx="187">
                  <c:v>21910.631600000001</c:v>
                </c:pt>
                <c:pt idx="188">
                  <c:v>21910.631600000001</c:v>
                </c:pt>
                <c:pt idx="189">
                  <c:v>21910.631600000001</c:v>
                </c:pt>
                <c:pt idx="190">
                  <c:v>21910.631600000001</c:v>
                </c:pt>
                <c:pt idx="191">
                  <c:v>21910.631600000001</c:v>
                </c:pt>
                <c:pt idx="192">
                  <c:v>22064.931820000002</c:v>
                </c:pt>
                <c:pt idx="193">
                  <c:v>22064.931820000002</c:v>
                </c:pt>
                <c:pt idx="194">
                  <c:v>22064.931820000002</c:v>
                </c:pt>
                <c:pt idx="195">
                  <c:v>22219.232049999999</c:v>
                </c:pt>
                <c:pt idx="196">
                  <c:v>22219.232049999999</c:v>
                </c:pt>
                <c:pt idx="197">
                  <c:v>22219.232049999999</c:v>
                </c:pt>
                <c:pt idx="198">
                  <c:v>24225.13494</c:v>
                </c:pt>
                <c:pt idx="199">
                  <c:v>24225.13494</c:v>
                </c:pt>
                <c:pt idx="200">
                  <c:v>24225.13494</c:v>
                </c:pt>
                <c:pt idx="201">
                  <c:v>23916.534489999998</c:v>
                </c:pt>
                <c:pt idx="202">
                  <c:v>23916.534489999998</c:v>
                </c:pt>
                <c:pt idx="203">
                  <c:v>23916.534489999998</c:v>
                </c:pt>
                <c:pt idx="204">
                  <c:v>24688.035609999999</c:v>
                </c:pt>
                <c:pt idx="205">
                  <c:v>24688.035609999999</c:v>
                </c:pt>
                <c:pt idx="206">
                  <c:v>24688.035609999999</c:v>
                </c:pt>
                <c:pt idx="207">
                  <c:v>24842.33583</c:v>
                </c:pt>
                <c:pt idx="208">
                  <c:v>24842.33583</c:v>
                </c:pt>
                <c:pt idx="209">
                  <c:v>24842.33583</c:v>
                </c:pt>
                <c:pt idx="210">
                  <c:v>25922.437389999999</c:v>
                </c:pt>
                <c:pt idx="211">
                  <c:v>25922.437389999999</c:v>
                </c:pt>
                <c:pt idx="212">
                  <c:v>25922.437389999999</c:v>
                </c:pt>
                <c:pt idx="213">
                  <c:v>26978.606309999999</c:v>
                </c:pt>
                <c:pt idx="214">
                  <c:v>26978.606309999999</c:v>
                </c:pt>
                <c:pt idx="215">
                  <c:v>26978.606309999999</c:v>
                </c:pt>
                <c:pt idx="216">
                  <c:v>26978.606309999999</c:v>
                </c:pt>
                <c:pt idx="217">
                  <c:v>26978.606309999999</c:v>
                </c:pt>
                <c:pt idx="218">
                  <c:v>26978.606309999999</c:v>
                </c:pt>
                <c:pt idx="219">
                  <c:v>28719.16156</c:v>
                </c:pt>
                <c:pt idx="220">
                  <c:v>28719.16156</c:v>
                </c:pt>
                <c:pt idx="221">
                  <c:v>28719.16156</c:v>
                </c:pt>
                <c:pt idx="222">
                  <c:v>33070.54967</c:v>
                </c:pt>
                <c:pt idx="223">
                  <c:v>33070.54967</c:v>
                </c:pt>
                <c:pt idx="224">
                  <c:v>33070.54967</c:v>
                </c:pt>
                <c:pt idx="225">
                  <c:v>33940.827290000001</c:v>
                </c:pt>
                <c:pt idx="226">
                  <c:v>33940.827290000001</c:v>
                </c:pt>
                <c:pt idx="227">
                  <c:v>33940.827290000001</c:v>
                </c:pt>
                <c:pt idx="228">
                  <c:v>38509.784809999997</c:v>
                </c:pt>
                <c:pt idx="229">
                  <c:v>38509.784809999997</c:v>
                </c:pt>
                <c:pt idx="230">
                  <c:v>38509.784809999997</c:v>
                </c:pt>
                <c:pt idx="231">
                  <c:v>42861.172930000001</c:v>
                </c:pt>
                <c:pt idx="232">
                  <c:v>42861.172930000001</c:v>
                </c:pt>
                <c:pt idx="233">
                  <c:v>42861.172930000001</c:v>
                </c:pt>
                <c:pt idx="234">
                  <c:v>43949.019959999998</c:v>
                </c:pt>
                <c:pt idx="235">
                  <c:v>43949.019959999998</c:v>
                </c:pt>
                <c:pt idx="236">
                  <c:v>43949.019959999998</c:v>
                </c:pt>
                <c:pt idx="237">
                  <c:v>42208.46471</c:v>
                </c:pt>
                <c:pt idx="238">
                  <c:v>42208.46471</c:v>
                </c:pt>
                <c:pt idx="239">
                  <c:v>42208.46471</c:v>
                </c:pt>
                <c:pt idx="240">
                  <c:v>42638.350339999997</c:v>
                </c:pt>
                <c:pt idx="241">
                  <c:v>42638.350339999997</c:v>
                </c:pt>
                <c:pt idx="242">
                  <c:v>42638.350339999997</c:v>
                </c:pt>
                <c:pt idx="243">
                  <c:v>41149.947970000001</c:v>
                </c:pt>
                <c:pt idx="244">
                  <c:v>41149.947970000001</c:v>
                </c:pt>
                <c:pt idx="245">
                  <c:v>41149.947970000001</c:v>
                </c:pt>
                <c:pt idx="246">
                  <c:v>46271.803189999999</c:v>
                </c:pt>
                <c:pt idx="247">
                  <c:v>46271.803189999999</c:v>
                </c:pt>
                <c:pt idx="248">
                  <c:v>46271.803189999999</c:v>
                </c:pt>
                <c:pt idx="249">
                  <c:v>44214.305789999999</c:v>
                </c:pt>
                <c:pt idx="250">
                  <c:v>44214.305789999999</c:v>
                </c:pt>
                <c:pt idx="251">
                  <c:v>44214.305789999999</c:v>
                </c:pt>
                <c:pt idx="252">
                  <c:v>41631.489909999997</c:v>
                </c:pt>
                <c:pt idx="253">
                  <c:v>41631.489909999997</c:v>
                </c:pt>
                <c:pt idx="254">
                  <c:v>41631.489909999997</c:v>
                </c:pt>
                <c:pt idx="255">
                  <c:v>41062.39488</c:v>
                </c:pt>
                <c:pt idx="256">
                  <c:v>41062.39488</c:v>
                </c:pt>
                <c:pt idx="257">
                  <c:v>41062.39488</c:v>
                </c:pt>
                <c:pt idx="258">
                  <c:v>43557.65769</c:v>
                </c:pt>
                <c:pt idx="259">
                  <c:v>43557.65769</c:v>
                </c:pt>
                <c:pt idx="260">
                  <c:v>43557.65769</c:v>
                </c:pt>
                <c:pt idx="261">
                  <c:v>45790.261250000003</c:v>
                </c:pt>
                <c:pt idx="262">
                  <c:v>45790.261250000003</c:v>
                </c:pt>
                <c:pt idx="263">
                  <c:v>45790.261250000003</c:v>
                </c:pt>
                <c:pt idx="264">
                  <c:v>45089.836600000002</c:v>
                </c:pt>
                <c:pt idx="265">
                  <c:v>45089.836600000002</c:v>
                </c:pt>
                <c:pt idx="266">
                  <c:v>45089.836600000002</c:v>
                </c:pt>
                <c:pt idx="267">
                  <c:v>42288.138019999999</c:v>
                </c:pt>
                <c:pt idx="268">
                  <c:v>42288.138019999999</c:v>
                </c:pt>
                <c:pt idx="269">
                  <c:v>42288.138019999999</c:v>
                </c:pt>
                <c:pt idx="270">
                  <c:v>41186.443039999998</c:v>
                </c:pt>
                <c:pt idx="271">
                  <c:v>41186.443039999998</c:v>
                </c:pt>
                <c:pt idx="272">
                  <c:v>41186.443039999998</c:v>
                </c:pt>
                <c:pt idx="273">
                  <c:v>41525.42611</c:v>
                </c:pt>
                <c:pt idx="274">
                  <c:v>41525.42611</c:v>
                </c:pt>
                <c:pt idx="275">
                  <c:v>41525.42611</c:v>
                </c:pt>
                <c:pt idx="276">
                  <c:v>42033.900710000002</c:v>
                </c:pt>
                <c:pt idx="277">
                  <c:v>42033.900710000002</c:v>
                </c:pt>
                <c:pt idx="278">
                  <c:v>42033.900710000002</c:v>
                </c:pt>
                <c:pt idx="279">
                  <c:v>42118.646480000003</c:v>
                </c:pt>
                <c:pt idx="280">
                  <c:v>42118.646480000003</c:v>
                </c:pt>
                <c:pt idx="281">
                  <c:v>42118.646480000003</c:v>
                </c:pt>
                <c:pt idx="282">
                  <c:v>42542.375319999999</c:v>
                </c:pt>
                <c:pt idx="283">
                  <c:v>42542.375319999999</c:v>
                </c:pt>
                <c:pt idx="284">
                  <c:v>42542.375319999999</c:v>
                </c:pt>
                <c:pt idx="285">
                  <c:v>42203.392249999997</c:v>
                </c:pt>
                <c:pt idx="286">
                  <c:v>42203.392249999997</c:v>
                </c:pt>
                <c:pt idx="287">
                  <c:v>42203.392249999997</c:v>
                </c:pt>
                <c:pt idx="288">
                  <c:v>40635.595549999998</c:v>
                </c:pt>
                <c:pt idx="289">
                  <c:v>40635.595549999998</c:v>
                </c:pt>
                <c:pt idx="290">
                  <c:v>40635.595549999998</c:v>
                </c:pt>
                <c:pt idx="291">
                  <c:v>43940.680480000003</c:v>
                </c:pt>
                <c:pt idx="292">
                  <c:v>43940.680480000003</c:v>
                </c:pt>
                <c:pt idx="293">
                  <c:v>43940.680480000003</c:v>
                </c:pt>
                <c:pt idx="294">
                  <c:v>45381.358529999998</c:v>
                </c:pt>
                <c:pt idx="295">
                  <c:v>45381.358529999998</c:v>
                </c:pt>
                <c:pt idx="296">
                  <c:v>45381.358529999998</c:v>
                </c:pt>
                <c:pt idx="297">
                  <c:v>40550.849779999997</c:v>
                </c:pt>
                <c:pt idx="298">
                  <c:v>40550.849779999997</c:v>
                </c:pt>
                <c:pt idx="299">
                  <c:v>40550.849779999997</c:v>
                </c:pt>
                <c:pt idx="300">
                  <c:v>43164.308270000001</c:v>
                </c:pt>
                <c:pt idx="301">
                  <c:v>42422.222170000001</c:v>
                </c:pt>
                <c:pt idx="302">
                  <c:v>41779.663410000001</c:v>
                </c:pt>
                <c:pt idx="303">
                  <c:v>42455.789470000003</c:v>
                </c:pt>
                <c:pt idx="304">
                  <c:v>42426.668980000002</c:v>
                </c:pt>
                <c:pt idx="305">
                  <c:v>43536.865010000001</c:v>
                </c:pt>
                <c:pt idx="306">
                  <c:v>43587.5412</c:v>
                </c:pt>
                <c:pt idx="307">
                  <c:v>43163.780420000003</c:v>
                </c:pt>
                <c:pt idx="308">
                  <c:v>43164.295489999997</c:v>
                </c:pt>
                <c:pt idx="309">
                  <c:v>42448.504439999997</c:v>
                </c:pt>
                <c:pt idx="310">
                  <c:v>42610.702160000001</c:v>
                </c:pt>
                <c:pt idx="311">
                  <c:v>41943.696830000001</c:v>
                </c:pt>
                <c:pt idx="312">
                  <c:v>42544.012560000003</c:v>
                </c:pt>
                <c:pt idx="313">
                  <c:v>41919.734429999997</c:v>
                </c:pt>
                <c:pt idx="314">
                  <c:v>41571.57948</c:v>
                </c:pt>
                <c:pt idx="315">
                  <c:v>43307.661189999999</c:v>
                </c:pt>
                <c:pt idx="316">
                  <c:v>42988.133970000003</c:v>
                </c:pt>
                <c:pt idx="317">
                  <c:v>43304.788610000003</c:v>
                </c:pt>
                <c:pt idx="318">
                  <c:v>43519.052669999997</c:v>
                </c:pt>
                <c:pt idx="319">
                  <c:v>43599.898639999999</c:v>
                </c:pt>
                <c:pt idx="320">
                  <c:v>43145.21183</c:v>
                </c:pt>
                <c:pt idx="321">
                  <c:v>43781.21776</c:v>
                </c:pt>
                <c:pt idx="322">
                  <c:v>43331.6054</c:v>
                </c:pt>
                <c:pt idx="323">
                  <c:v>43882.656990000003</c:v>
                </c:pt>
                <c:pt idx="324">
                  <c:v>43524.953509999999</c:v>
                </c:pt>
                <c:pt idx="325">
                  <c:v>44631.863949999999</c:v>
                </c:pt>
                <c:pt idx="326">
                  <c:v>44551.196669999998</c:v>
                </c:pt>
                <c:pt idx="327">
                  <c:v>44212.558539999998</c:v>
                </c:pt>
                <c:pt idx="328">
                  <c:v>45443.718379999998</c:v>
                </c:pt>
                <c:pt idx="329">
                  <c:v>46289.609850000001</c:v>
                </c:pt>
                <c:pt idx="330">
                  <c:v>45759.219019999997</c:v>
                </c:pt>
                <c:pt idx="331">
                  <c:v>46477.482499999998</c:v>
                </c:pt>
                <c:pt idx="332">
                  <c:v>46278.317560000003</c:v>
                </c:pt>
                <c:pt idx="333">
                  <c:v>46264.441440000002</c:v>
                </c:pt>
                <c:pt idx="334">
                  <c:v>46153.289199999999</c:v>
                </c:pt>
                <c:pt idx="335">
                  <c:v>46273.64445</c:v>
                </c:pt>
                <c:pt idx="336">
                  <c:v>46527.833140000002</c:v>
                </c:pt>
                <c:pt idx="337">
                  <c:v>45942.799879999999</c:v>
                </c:pt>
                <c:pt idx="338">
                  <c:v>46608.87113</c:v>
                </c:pt>
                <c:pt idx="339">
                  <c:v>47937.036399999997</c:v>
                </c:pt>
                <c:pt idx="340">
                  <c:v>47748.219140000001</c:v>
                </c:pt>
                <c:pt idx="341">
                  <c:v>47877.821470000003</c:v>
                </c:pt>
                <c:pt idx="342">
                  <c:v>48269.935850000002</c:v>
                </c:pt>
                <c:pt idx="343">
                  <c:v>48293.811829999999</c:v>
                </c:pt>
                <c:pt idx="344">
                  <c:v>48256.368770000001</c:v>
                </c:pt>
                <c:pt idx="345">
                  <c:v>47999.876920000002</c:v>
                </c:pt>
                <c:pt idx="346">
                  <c:v>47508.933290000001</c:v>
                </c:pt>
                <c:pt idx="347">
                  <c:v>48335.760130000002</c:v>
                </c:pt>
                <c:pt idx="348">
                  <c:v>49195.967210000003</c:v>
                </c:pt>
                <c:pt idx="349">
                  <c:v>48454.697030000003</c:v>
                </c:pt>
                <c:pt idx="350">
                  <c:v>47996.746090000001</c:v>
                </c:pt>
                <c:pt idx="351">
                  <c:v>49507.907429999999</c:v>
                </c:pt>
                <c:pt idx="352">
                  <c:v>49092.909549999997</c:v>
                </c:pt>
                <c:pt idx="353">
                  <c:v>49611.784449999999</c:v>
                </c:pt>
                <c:pt idx="354">
                  <c:v>50791.682150000001</c:v>
                </c:pt>
                <c:pt idx="355">
                  <c:v>50154.96688</c:v>
                </c:pt>
                <c:pt idx="356">
                  <c:v>51450.607069999998</c:v>
                </c:pt>
                <c:pt idx="357">
                  <c:v>51320.885199999997</c:v>
                </c:pt>
                <c:pt idx="358">
                  <c:v>52183.558190000003</c:v>
                </c:pt>
                <c:pt idx="359">
                  <c:v>51745.139479999998</c:v>
                </c:pt>
                <c:pt idx="360">
                  <c:v>52052.230539999997</c:v>
                </c:pt>
                <c:pt idx="361">
                  <c:v>52313.090929999998</c:v>
                </c:pt>
                <c:pt idx="362">
                  <c:v>52351.91259</c:v>
                </c:pt>
                <c:pt idx="363">
                  <c:v>53459.324979999998</c:v>
                </c:pt>
                <c:pt idx="364">
                  <c:v>53601.96471</c:v>
                </c:pt>
                <c:pt idx="365">
                  <c:v>53436.786939999998</c:v>
                </c:pt>
                <c:pt idx="366">
                  <c:v>54713.324390000002</c:v>
                </c:pt>
                <c:pt idx="367">
                  <c:v>54690.915410000001</c:v>
                </c:pt>
                <c:pt idx="368">
                  <c:v>55446.504809999999</c:v>
                </c:pt>
                <c:pt idx="369">
                  <c:v>54882.315009999998</c:v>
                </c:pt>
                <c:pt idx="370">
                  <c:v>55493.298840000003</c:v>
                </c:pt>
                <c:pt idx="371">
                  <c:v>55424.62384</c:v>
                </c:pt>
                <c:pt idx="372">
                  <c:v>54481.817929999997</c:v>
                </c:pt>
                <c:pt idx="373">
                  <c:v>55437.939400000003</c:v>
                </c:pt>
                <c:pt idx="374">
                  <c:v>56079.67123</c:v>
                </c:pt>
                <c:pt idx="375">
                  <c:v>56862.318939999997</c:v>
                </c:pt>
                <c:pt idx="376">
                  <c:v>58165.142789999998</c:v>
                </c:pt>
                <c:pt idx="377">
                  <c:v>58758.127119999997</c:v>
                </c:pt>
                <c:pt idx="378">
                  <c:v>60011.219089999999</c:v>
                </c:pt>
                <c:pt idx="379">
                  <c:v>60485.16661</c:v>
                </c:pt>
                <c:pt idx="380">
                  <c:v>60602.645089999998</c:v>
                </c:pt>
                <c:pt idx="381">
                  <c:v>59932.744789999997</c:v>
                </c:pt>
                <c:pt idx="382">
                  <c:v>61673.594870000001</c:v>
                </c:pt>
                <c:pt idx="383">
                  <c:v>61414.379309999997</c:v>
                </c:pt>
                <c:pt idx="384">
                  <c:v>61727.815459999998</c:v>
                </c:pt>
                <c:pt idx="385">
                  <c:v>61799.73403</c:v>
                </c:pt>
                <c:pt idx="386">
                  <c:v>62345.873249999997</c:v>
                </c:pt>
                <c:pt idx="387">
                  <c:v>64757.473360000004</c:v>
                </c:pt>
                <c:pt idx="388">
                  <c:v>66116.870379999993</c:v>
                </c:pt>
                <c:pt idx="389">
                  <c:v>69415.7981</c:v>
                </c:pt>
                <c:pt idx="390">
                  <c:v>69871.47481</c:v>
                </c:pt>
                <c:pt idx="391">
                  <c:v>71934.634579999998</c:v>
                </c:pt>
                <c:pt idx="392">
                  <c:v>71826.744760000001</c:v>
                </c:pt>
                <c:pt idx="393">
                  <c:v>72934.679050000006</c:v>
                </c:pt>
                <c:pt idx="394">
                  <c:v>75444.629140000005</c:v>
                </c:pt>
                <c:pt idx="395">
                  <c:v>75309.343609999996</c:v>
                </c:pt>
                <c:pt idx="396">
                  <c:v>77797.759999999995</c:v>
                </c:pt>
                <c:pt idx="397">
                  <c:v>78550.986359999995</c:v>
                </c:pt>
                <c:pt idx="398">
                  <c:v>79272.013699999996</c:v>
                </c:pt>
                <c:pt idx="399">
                  <c:v>82645.409509999998</c:v>
                </c:pt>
                <c:pt idx="400">
                  <c:v>83911.769660000005</c:v>
                </c:pt>
                <c:pt idx="401">
                  <c:v>85523.056549999994</c:v>
                </c:pt>
                <c:pt idx="402">
                  <c:v>88078.777820000003</c:v>
                </c:pt>
                <c:pt idx="403">
                  <c:v>91168.413719999997</c:v>
                </c:pt>
                <c:pt idx="404">
                  <c:v>91938.751499999998</c:v>
                </c:pt>
                <c:pt idx="405">
                  <c:v>92705.101450000002</c:v>
                </c:pt>
                <c:pt idx="406">
                  <c:v>94460.255520000006</c:v>
                </c:pt>
                <c:pt idx="407">
                  <c:v>97720.005799999999</c:v>
                </c:pt>
                <c:pt idx="408">
                  <c:v>98912.168590000001</c:v>
                </c:pt>
                <c:pt idx="409">
                  <c:v>100098.391</c:v>
                </c:pt>
                <c:pt idx="410">
                  <c:v>100992.9896</c:v>
                </c:pt>
                <c:pt idx="411">
                  <c:v>107423.4479</c:v>
                </c:pt>
                <c:pt idx="412">
                  <c:v>108036.2729</c:v>
                </c:pt>
                <c:pt idx="413">
                  <c:v>113693.2524</c:v>
                </c:pt>
                <c:pt idx="414">
                  <c:v>117453.898</c:v>
                </c:pt>
                <c:pt idx="415">
                  <c:v>120835.785</c:v>
                </c:pt>
                <c:pt idx="416">
                  <c:v>119392.6828</c:v>
                </c:pt>
                <c:pt idx="417">
                  <c:v>120591.0338</c:v>
                </c:pt>
                <c:pt idx="418">
                  <c:v>122884.50079999999</c:v>
                </c:pt>
                <c:pt idx="419">
                  <c:v>122005.0797</c:v>
                </c:pt>
                <c:pt idx="420">
                  <c:v>123815.4559</c:v>
                </c:pt>
                <c:pt idx="421">
                  <c:v>121069.8517</c:v>
                </c:pt>
                <c:pt idx="422">
                  <c:v>123051.6713</c:v>
                </c:pt>
                <c:pt idx="423">
                  <c:v>124088.4633</c:v>
                </c:pt>
                <c:pt idx="424">
                  <c:v>126541.1563</c:v>
                </c:pt>
                <c:pt idx="425">
                  <c:v>127477.087</c:v>
                </c:pt>
                <c:pt idx="426">
                  <c:v>130529.1967</c:v>
                </c:pt>
                <c:pt idx="427">
                  <c:v>131873.78349999999</c:v>
                </c:pt>
                <c:pt idx="428">
                  <c:v>131307.23879999999</c:v>
                </c:pt>
                <c:pt idx="429">
                  <c:v>131510.6404</c:v>
                </c:pt>
                <c:pt idx="430">
                  <c:v>130825.88</c:v>
                </c:pt>
                <c:pt idx="431">
                  <c:v>129673.3869</c:v>
                </c:pt>
                <c:pt idx="432">
                  <c:v>129914.0295</c:v>
                </c:pt>
                <c:pt idx="433">
                  <c:v>132217.70259999999</c:v>
                </c:pt>
                <c:pt idx="434">
                  <c:v>133581.38020000001</c:v>
                </c:pt>
                <c:pt idx="435">
                  <c:v>134017.82060000001</c:v>
                </c:pt>
                <c:pt idx="436">
                  <c:v>135043.33900000001</c:v>
                </c:pt>
                <c:pt idx="437">
                  <c:v>138538.4613</c:v>
                </c:pt>
                <c:pt idx="438">
                  <c:v>138355.00459999999</c:v>
                </c:pt>
                <c:pt idx="439">
                  <c:v>140227.20379999999</c:v>
                </c:pt>
                <c:pt idx="440">
                  <c:v>140179.54879999999</c:v>
                </c:pt>
                <c:pt idx="441">
                  <c:v>139801.25520000001</c:v>
                </c:pt>
                <c:pt idx="442">
                  <c:v>141552.51730000001</c:v>
                </c:pt>
                <c:pt idx="443">
                  <c:v>142521.10440000001</c:v>
                </c:pt>
                <c:pt idx="444">
                  <c:v>139759.94519999999</c:v>
                </c:pt>
                <c:pt idx="445">
                  <c:v>143454.91190000001</c:v>
                </c:pt>
                <c:pt idx="446">
                  <c:v>141453.01459999999</c:v>
                </c:pt>
                <c:pt idx="447">
                  <c:v>144843.71479999999</c:v>
                </c:pt>
                <c:pt idx="448">
                  <c:v>145951.31359999999</c:v>
                </c:pt>
                <c:pt idx="449">
                  <c:v>147402.00889999999</c:v>
                </c:pt>
                <c:pt idx="450">
                  <c:v>147244.66690000001</c:v>
                </c:pt>
                <c:pt idx="451">
                  <c:v>150316.41959999999</c:v>
                </c:pt>
                <c:pt idx="452">
                  <c:v>149164.3339</c:v>
                </c:pt>
                <c:pt idx="453">
                  <c:v>149824.9915</c:v>
                </c:pt>
                <c:pt idx="454">
                  <c:v>148508.82279999999</c:v>
                </c:pt>
                <c:pt idx="455">
                  <c:v>147362.24110000001</c:v>
                </c:pt>
                <c:pt idx="456">
                  <c:v>146363.91089999999</c:v>
                </c:pt>
                <c:pt idx="457">
                  <c:v>144636.40109999999</c:v>
                </c:pt>
                <c:pt idx="458">
                  <c:v>141502.76930000001</c:v>
                </c:pt>
                <c:pt idx="459">
                  <c:v>141804.24840000001</c:v>
                </c:pt>
                <c:pt idx="460">
                  <c:v>142748.54509999999</c:v>
                </c:pt>
                <c:pt idx="461">
                  <c:v>141876.3357</c:v>
                </c:pt>
                <c:pt idx="462">
                  <c:v>137901.307</c:v>
                </c:pt>
                <c:pt idx="463">
                  <c:v>139660.0607</c:v>
                </c:pt>
                <c:pt idx="464">
                  <c:v>132625.0281</c:v>
                </c:pt>
                <c:pt idx="465">
                  <c:v>133991.3407</c:v>
                </c:pt>
                <c:pt idx="466">
                  <c:v>131303.57310000001</c:v>
                </c:pt>
                <c:pt idx="467">
                  <c:v>129402.9252</c:v>
                </c:pt>
                <c:pt idx="468">
                  <c:v>125021.3532</c:v>
                </c:pt>
                <c:pt idx="469">
                  <c:v>124028.6528</c:v>
                </c:pt>
                <c:pt idx="470">
                  <c:v>123104.2303</c:v>
                </c:pt>
                <c:pt idx="471">
                  <c:v>125354.6583</c:v>
                </c:pt>
                <c:pt idx="472">
                  <c:v>127349.89479999999</c:v>
                </c:pt>
                <c:pt idx="473">
                  <c:v>125947.58930000001</c:v>
                </c:pt>
                <c:pt idx="474">
                  <c:v>128279.164</c:v>
                </c:pt>
                <c:pt idx="475">
                  <c:v>128767.753</c:v>
                </c:pt>
                <c:pt idx="476">
                  <c:v>129232.1127</c:v>
                </c:pt>
                <c:pt idx="477">
                  <c:v>130696.1201</c:v>
                </c:pt>
                <c:pt idx="478">
                  <c:v>131131.46350000001</c:v>
                </c:pt>
                <c:pt idx="479">
                  <c:v>132978.27470000001</c:v>
                </c:pt>
                <c:pt idx="480">
                  <c:v>127732.6597</c:v>
                </c:pt>
                <c:pt idx="481">
                  <c:v>127957.6378</c:v>
                </c:pt>
                <c:pt idx="482">
                  <c:v>130677.06080000001</c:v>
                </c:pt>
                <c:pt idx="483">
                  <c:v>131747.06450000001</c:v>
                </c:pt>
                <c:pt idx="484">
                  <c:v>132482.67850000001</c:v>
                </c:pt>
                <c:pt idx="485">
                  <c:v>131876.97510000001</c:v>
                </c:pt>
                <c:pt idx="486">
                  <c:v>134035.90059999999</c:v>
                </c:pt>
                <c:pt idx="487">
                  <c:v>132452.74119999999</c:v>
                </c:pt>
                <c:pt idx="488">
                  <c:v>133166.96239999999</c:v>
                </c:pt>
                <c:pt idx="489">
                  <c:v>133139.8585</c:v>
                </c:pt>
                <c:pt idx="490">
                  <c:v>127443.4909</c:v>
                </c:pt>
                <c:pt idx="491">
                  <c:v>128962.8578</c:v>
                </c:pt>
                <c:pt idx="492">
                  <c:v>127770.8995</c:v>
                </c:pt>
                <c:pt idx="493">
                  <c:v>127961.21030000001</c:v>
                </c:pt>
                <c:pt idx="494">
                  <c:v>125133.0129</c:v>
                </c:pt>
                <c:pt idx="495">
                  <c:v>129221.6155</c:v>
                </c:pt>
                <c:pt idx="496">
                  <c:v>128084.8875</c:v>
                </c:pt>
                <c:pt idx="497">
                  <c:v>128269.7803</c:v>
                </c:pt>
                <c:pt idx="498">
                  <c:v>128563.5316</c:v>
                </c:pt>
                <c:pt idx="499">
                  <c:v>129395.0938</c:v>
                </c:pt>
                <c:pt idx="500">
                  <c:v>131017.3594</c:v>
                </c:pt>
                <c:pt idx="501">
                  <c:v>127697.7096</c:v>
                </c:pt>
                <c:pt idx="502">
                  <c:v>130414.7245</c:v>
                </c:pt>
                <c:pt idx="503">
                  <c:v>127397.3049</c:v>
                </c:pt>
                <c:pt idx="504">
                  <c:v>127097.13189999999</c:v>
                </c:pt>
                <c:pt idx="505">
                  <c:v>126324.14200000001</c:v>
                </c:pt>
                <c:pt idx="506">
                  <c:v>126230.5545</c:v>
                </c:pt>
                <c:pt idx="507">
                  <c:v>128163.1033</c:v>
                </c:pt>
                <c:pt idx="508">
                  <c:v>128348.94899999999</c:v>
                </c:pt>
                <c:pt idx="509">
                  <c:v>129985.62239999999</c:v>
                </c:pt>
                <c:pt idx="510">
                  <c:v>129341.90979999999</c:v>
                </c:pt>
                <c:pt idx="511">
                  <c:v>128860.0052</c:v>
                </c:pt>
                <c:pt idx="512">
                  <c:v>127952.4961</c:v>
                </c:pt>
                <c:pt idx="513">
                  <c:v>126881.2588</c:v>
                </c:pt>
                <c:pt idx="514">
                  <c:v>128452.0239</c:v>
                </c:pt>
                <c:pt idx="515">
                  <c:v>127142.9198</c:v>
                </c:pt>
                <c:pt idx="516">
                  <c:v>127584.3633</c:v>
                </c:pt>
                <c:pt idx="517">
                  <c:v>125702.0402</c:v>
                </c:pt>
                <c:pt idx="518">
                  <c:v>126974.7028</c:v>
                </c:pt>
                <c:pt idx="519">
                  <c:v>126670.9525</c:v>
                </c:pt>
                <c:pt idx="520">
                  <c:v>128640.3533</c:v>
                </c:pt>
                <c:pt idx="521">
                  <c:v>129379.576</c:v>
                </c:pt>
                <c:pt idx="522">
                  <c:v>128501.43919999999</c:v>
                </c:pt>
                <c:pt idx="523">
                  <c:v>130842.2959</c:v>
                </c:pt>
                <c:pt idx="524">
                  <c:v>130084.68090000001</c:v>
                </c:pt>
                <c:pt idx="525">
                  <c:v>128089.3557</c:v>
                </c:pt>
                <c:pt idx="526">
                  <c:v>130029.3725</c:v>
                </c:pt>
                <c:pt idx="527">
                  <c:v>128581.3931</c:v>
                </c:pt>
                <c:pt idx="528">
                  <c:v>131603.111</c:v>
                </c:pt>
                <c:pt idx="529">
                  <c:v>132349.1588</c:v>
                </c:pt>
                <c:pt idx="530">
                  <c:v>130464.28389999999</c:v>
                </c:pt>
                <c:pt idx="531">
                  <c:v>132655.65900000001</c:v>
                </c:pt>
                <c:pt idx="532">
                  <c:v>135527.1422</c:v>
                </c:pt>
                <c:pt idx="533">
                  <c:v>135019.4227</c:v>
                </c:pt>
                <c:pt idx="534">
                  <c:v>135570.76639999999</c:v>
                </c:pt>
                <c:pt idx="535">
                  <c:v>136710.139</c:v>
                </c:pt>
                <c:pt idx="536">
                  <c:v>138218.34789999999</c:v>
                </c:pt>
                <c:pt idx="537">
                  <c:v>136629.76300000001</c:v>
                </c:pt>
                <c:pt idx="538">
                  <c:v>136897.7285</c:v>
                </c:pt>
                <c:pt idx="539">
                  <c:v>136904.43960000001</c:v>
                </c:pt>
                <c:pt idx="540">
                  <c:v>136147.6447</c:v>
                </c:pt>
                <c:pt idx="541">
                  <c:v>135610.5466</c:v>
                </c:pt>
                <c:pt idx="542">
                  <c:v>135231.37770000001</c:v>
                </c:pt>
                <c:pt idx="543">
                  <c:v>137039.2224</c:v>
                </c:pt>
                <c:pt idx="544">
                  <c:v>137553.49960000001</c:v>
                </c:pt>
                <c:pt idx="545">
                  <c:v>138478.3964</c:v>
                </c:pt>
                <c:pt idx="546">
                  <c:v>139213.20670000001</c:v>
                </c:pt>
                <c:pt idx="547">
                  <c:v>140650.74040000001</c:v>
                </c:pt>
                <c:pt idx="548">
                  <c:v>140248.21710000001</c:v>
                </c:pt>
                <c:pt idx="549">
                  <c:v>140911.696</c:v>
                </c:pt>
                <c:pt idx="550">
                  <c:v>140974.23250000001</c:v>
                </c:pt>
                <c:pt idx="551">
                  <c:v>141520.34280000001</c:v>
                </c:pt>
                <c:pt idx="552">
                  <c:v>140015.23620000001</c:v>
                </c:pt>
                <c:pt idx="553">
                  <c:v>142711.63209999999</c:v>
                </c:pt>
                <c:pt idx="554">
                  <c:v>141617.05869999999</c:v>
                </c:pt>
                <c:pt idx="555">
                  <c:v>141925.09330000001</c:v>
                </c:pt>
                <c:pt idx="556">
                  <c:v>144295.90890000001</c:v>
                </c:pt>
                <c:pt idx="557">
                  <c:v>146446.97779999999</c:v>
                </c:pt>
                <c:pt idx="558">
                  <c:v>146352.7507</c:v>
                </c:pt>
                <c:pt idx="559">
                  <c:v>145383.98610000001</c:v>
                </c:pt>
                <c:pt idx="560">
                  <c:v>144976.06090000001</c:v>
                </c:pt>
                <c:pt idx="561">
                  <c:v>146658.23639999999</c:v>
                </c:pt>
                <c:pt idx="562">
                  <c:v>146277.69409999999</c:v>
                </c:pt>
                <c:pt idx="563">
                  <c:v>146441.9026</c:v>
                </c:pt>
                <c:pt idx="564">
                  <c:v>146394.6796</c:v>
                </c:pt>
                <c:pt idx="565">
                  <c:v>145836.53829999999</c:v>
                </c:pt>
                <c:pt idx="566">
                  <c:v>147794.40520000001</c:v>
                </c:pt>
                <c:pt idx="567">
                  <c:v>149899.5969</c:v>
                </c:pt>
                <c:pt idx="568">
                  <c:v>147427.60399999999</c:v>
                </c:pt>
                <c:pt idx="569">
                  <c:v>150393.5618</c:v>
                </c:pt>
                <c:pt idx="570">
                  <c:v>151028.3186</c:v>
                </c:pt>
                <c:pt idx="571">
                  <c:v>152859.3806</c:v>
                </c:pt>
                <c:pt idx="572">
                  <c:v>153226.53409999999</c:v>
                </c:pt>
                <c:pt idx="573">
                  <c:v>155033.49890000001</c:v>
                </c:pt>
                <c:pt idx="574">
                  <c:v>153109.0649</c:v>
                </c:pt>
                <c:pt idx="575">
                  <c:v>153790.84890000001</c:v>
                </c:pt>
                <c:pt idx="576">
                  <c:v>153128.40779999999</c:v>
                </c:pt>
                <c:pt idx="577">
                  <c:v>153210.4247</c:v>
                </c:pt>
                <c:pt idx="578">
                  <c:v>154022.27470000001</c:v>
                </c:pt>
                <c:pt idx="579">
                  <c:v>153573.57579999999</c:v>
                </c:pt>
                <c:pt idx="580">
                  <c:v>154755.51639999999</c:v>
                </c:pt>
                <c:pt idx="581">
                  <c:v>156893.77230000001</c:v>
                </c:pt>
                <c:pt idx="582">
                  <c:v>158780.8181</c:v>
                </c:pt>
                <c:pt idx="583">
                  <c:v>161062.58859999999</c:v>
                </c:pt>
                <c:pt idx="584">
                  <c:v>160330.31099999999</c:v>
                </c:pt>
                <c:pt idx="585">
                  <c:v>160978.67879999999</c:v>
                </c:pt>
                <c:pt idx="586">
                  <c:v>160068.21549999999</c:v>
                </c:pt>
                <c:pt idx="587">
                  <c:v>162100.55799999999</c:v>
                </c:pt>
                <c:pt idx="588">
                  <c:v>158917.22260000001</c:v>
                </c:pt>
                <c:pt idx="589">
                  <c:v>159172.90210000001</c:v>
                </c:pt>
                <c:pt idx="590">
                  <c:v>160170.3947</c:v>
                </c:pt>
                <c:pt idx="591">
                  <c:v>161725.166</c:v>
                </c:pt>
                <c:pt idx="592">
                  <c:v>159428.459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A6-4F7B-8D77-606D2CBD15A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Scotland</c:v>
                </c:pt>
              </c:strCache>
            </c:strRef>
          </c:tx>
          <c:spPr>
            <a:ln w="31750">
              <a:solidFill>
                <a:schemeClr val="tx2"/>
              </a:solidFill>
            </a:ln>
          </c:spPr>
          <c:marker>
            <c:symbol val="none"/>
          </c:marker>
          <c:cat>
            <c:numRef>
              <c:f>Sheet1!$A$2:$A$594</c:f>
              <c:numCache>
                <c:formatCode>mmm\-yy</c:formatCode>
                <c:ptCount val="593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</c:numCache>
            </c:numRef>
          </c:cat>
          <c:val>
            <c:numRef>
              <c:f>Sheet1!$E$2:$E$594</c:f>
              <c:numCache>
                <c:formatCode>General</c:formatCode>
                <c:ptCount val="593"/>
                <c:pt idx="0">
                  <c:v>3225.3256999999999</c:v>
                </c:pt>
                <c:pt idx="1">
                  <c:v>3225.3256999999999</c:v>
                </c:pt>
                <c:pt idx="2">
                  <c:v>3225.3256999999999</c:v>
                </c:pt>
                <c:pt idx="3">
                  <c:v>3423.105106</c:v>
                </c:pt>
                <c:pt idx="4">
                  <c:v>3423.105106</c:v>
                </c:pt>
                <c:pt idx="5">
                  <c:v>3423.105106</c:v>
                </c:pt>
                <c:pt idx="6">
                  <c:v>3362.2499050000001</c:v>
                </c:pt>
                <c:pt idx="7">
                  <c:v>3362.2499050000001</c:v>
                </c:pt>
                <c:pt idx="8">
                  <c:v>3362.2499050000001</c:v>
                </c:pt>
                <c:pt idx="9">
                  <c:v>3483.9603080000002</c:v>
                </c:pt>
                <c:pt idx="10">
                  <c:v>3483.9603080000002</c:v>
                </c:pt>
                <c:pt idx="11">
                  <c:v>3483.9603080000002</c:v>
                </c:pt>
                <c:pt idx="12">
                  <c:v>3423.105106</c:v>
                </c:pt>
                <c:pt idx="13">
                  <c:v>3423.105106</c:v>
                </c:pt>
                <c:pt idx="14">
                  <c:v>3423.105106</c:v>
                </c:pt>
                <c:pt idx="15">
                  <c:v>3483.9603080000002</c:v>
                </c:pt>
                <c:pt idx="16">
                  <c:v>3483.9603080000002</c:v>
                </c:pt>
                <c:pt idx="17">
                  <c:v>3483.9603080000002</c:v>
                </c:pt>
                <c:pt idx="18">
                  <c:v>3864.3053199999999</c:v>
                </c:pt>
                <c:pt idx="19">
                  <c:v>3864.3053199999999</c:v>
                </c:pt>
                <c:pt idx="20">
                  <c:v>3864.3053199999999</c:v>
                </c:pt>
                <c:pt idx="21">
                  <c:v>3696.9535150000002</c:v>
                </c:pt>
                <c:pt idx="22">
                  <c:v>3696.9535150000002</c:v>
                </c:pt>
                <c:pt idx="23">
                  <c:v>3696.9535150000002</c:v>
                </c:pt>
                <c:pt idx="24">
                  <c:v>3879.5191209999998</c:v>
                </c:pt>
                <c:pt idx="25">
                  <c:v>3879.5191209999998</c:v>
                </c:pt>
                <c:pt idx="26">
                  <c:v>3879.5191209999998</c:v>
                </c:pt>
                <c:pt idx="27">
                  <c:v>4275.0779329999996</c:v>
                </c:pt>
                <c:pt idx="28">
                  <c:v>4275.0779329999996</c:v>
                </c:pt>
                <c:pt idx="29">
                  <c:v>4275.0779329999996</c:v>
                </c:pt>
                <c:pt idx="30">
                  <c:v>4533.7125409999999</c:v>
                </c:pt>
                <c:pt idx="31">
                  <c:v>4533.7125409999999</c:v>
                </c:pt>
                <c:pt idx="32">
                  <c:v>4533.7125409999999</c:v>
                </c:pt>
                <c:pt idx="33">
                  <c:v>4564.1401420000002</c:v>
                </c:pt>
                <c:pt idx="34">
                  <c:v>4564.1401420000002</c:v>
                </c:pt>
                <c:pt idx="35">
                  <c:v>4564.1401420000002</c:v>
                </c:pt>
                <c:pt idx="36">
                  <c:v>5263.974964</c:v>
                </c:pt>
                <c:pt idx="37">
                  <c:v>5263.974964</c:v>
                </c:pt>
                <c:pt idx="38">
                  <c:v>5263.974964</c:v>
                </c:pt>
                <c:pt idx="39">
                  <c:v>5461.7543699999997</c:v>
                </c:pt>
                <c:pt idx="40">
                  <c:v>5461.7543699999997</c:v>
                </c:pt>
                <c:pt idx="41">
                  <c:v>5461.7543699999997</c:v>
                </c:pt>
                <c:pt idx="42">
                  <c:v>6359.368598</c:v>
                </c:pt>
                <c:pt idx="43">
                  <c:v>6359.368598</c:v>
                </c:pt>
                <c:pt idx="44">
                  <c:v>6359.368598</c:v>
                </c:pt>
                <c:pt idx="45">
                  <c:v>6283.2995950000004</c:v>
                </c:pt>
                <c:pt idx="46">
                  <c:v>6283.2995950000004</c:v>
                </c:pt>
                <c:pt idx="47">
                  <c:v>6283.2995950000004</c:v>
                </c:pt>
                <c:pt idx="48">
                  <c:v>6481.0790010000001</c:v>
                </c:pt>
                <c:pt idx="49">
                  <c:v>6481.0790010000001</c:v>
                </c:pt>
                <c:pt idx="50">
                  <c:v>6481.0790010000001</c:v>
                </c:pt>
                <c:pt idx="51">
                  <c:v>6648.4308069999997</c:v>
                </c:pt>
                <c:pt idx="52">
                  <c:v>6648.4308069999997</c:v>
                </c:pt>
                <c:pt idx="53">
                  <c:v>6648.4308069999997</c:v>
                </c:pt>
                <c:pt idx="54">
                  <c:v>6709.2860090000004</c:v>
                </c:pt>
                <c:pt idx="55">
                  <c:v>6709.2860090000004</c:v>
                </c:pt>
                <c:pt idx="56">
                  <c:v>6709.2860090000004</c:v>
                </c:pt>
                <c:pt idx="57">
                  <c:v>6694.0722079999996</c:v>
                </c:pt>
                <c:pt idx="58">
                  <c:v>6694.0722079999996</c:v>
                </c:pt>
                <c:pt idx="59">
                  <c:v>6694.0722079999996</c:v>
                </c:pt>
                <c:pt idx="60">
                  <c:v>6952.7068159999999</c:v>
                </c:pt>
                <c:pt idx="61">
                  <c:v>6952.7068159999999</c:v>
                </c:pt>
                <c:pt idx="62">
                  <c:v>6952.7068159999999</c:v>
                </c:pt>
                <c:pt idx="63">
                  <c:v>7256.9828260000004</c:v>
                </c:pt>
                <c:pt idx="64">
                  <c:v>7256.9828260000004</c:v>
                </c:pt>
                <c:pt idx="65">
                  <c:v>7256.9828260000004</c:v>
                </c:pt>
                <c:pt idx="66">
                  <c:v>7819.8934429999999</c:v>
                </c:pt>
                <c:pt idx="67">
                  <c:v>7819.8934429999999</c:v>
                </c:pt>
                <c:pt idx="68">
                  <c:v>7819.8934429999999</c:v>
                </c:pt>
                <c:pt idx="69">
                  <c:v>7956.8176469999999</c:v>
                </c:pt>
                <c:pt idx="70">
                  <c:v>7956.8176469999999</c:v>
                </c:pt>
                <c:pt idx="71">
                  <c:v>7956.8176469999999</c:v>
                </c:pt>
                <c:pt idx="72">
                  <c:v>8413.2316620000001</c:v>
                </c:pt>
                <c:pt idx="73">
                  <c:v>8413.2316620000001</c:v>
                </c:pt>
                <c:pt idx="74">
                  <c:v>8413.2316620000001</c:v>
                </c:pt>
                <c:pt idx="75">
                  <c:v>8915.2870770000009</c:v>
                </c:pt>
                <c:pt idx="76">
                  <c:v>8915.2870770000009</c:v>
                </c:pt>
                <c:pt idx="77">
                  <c:v>8915.2870770000009</c:v>
                </c:pt>
                <c:pt idx="78">
                  <c:v>9234.776887</c:v>
                </c:pt>
                <c:pt idx="79">
                  <c:v>9234.776887</c:v>
                </c:pt>
                <c:pt idx="80">
                  <c:v>9234.776887</c:v>
                </c:pt>
                <c:pt idx="81">
                  <c:v>9249.9906879999999</c:v>
                </c:pt>
                <c:pt idx="82">
                  <c:v>9249.9906879999999</c:v>
                </c:pt>
                <c:pt idx="83">
                  <c:v>9249.9906879999999</c:v>
                </c:pt>
                <c:pt idx="84">
                  <c:v>9371.7010910000008</c:v>
                </c:pt>
                <c:pt idx="85">
                  <c:v>9371.7010910000008</c:v>
                </c:pt>
                <c:pt idx="86">
                  <c:v>9371.7010910000008</c:v>
                </c:pt>
                <c:pt idx="87">
                  <c:v>9539.0528969999996</c:v>
                </c:pt>
                <c:pt idx="88">
                  <c:v>9539.0528969999996</c:v>
                </c:pt>
                <c:pt idx="89">
                  <c:v>9539.0528969999996</c:v>
                </c:pt>
                <c:pt idx="90">
                  <c:v>9995.4669109999995</c:v>
                </c:pt>
                <c:pt idx="91">
                  <c:v>9995.4669109999995</c:v>
                </c:pt>
                <c:pt idx="92">
                  <c:v>9995.4669109999995</c:v>
                </c:pt>
                <c:pt idx="93">
                  <c:v>10238.887720000001</c:v>
                </c:pt>
                <c:pt idx="94">
                  <c:v>10238.887720000001</c:v>
                </c:pt>
                <c:pt idx="95">
                  <c:v>10238.887720000001</c:v>
                </c:pt>
                <c:pt idx="96">
                  <c:v>10147.60492</c:v>
                </c:pt>
                <c:pt idx="97">
                  <c:v>10147.60492</c:v>
                </c:pt>
                <c:pt idx="98">
                  <c:v>10147.60492</c:v>
                </c:pt>
                <c:pt idx="99">
                  <c:v>10680.08793</c:v>
                </c:pt>
                <c:pt idx="100">
                  <c:v>10680.08793</c:v>
                </c:pt>
                <c:pt idx="101">
                  <c:v>10680.08793</c:v>
                </c:pt>
                <c:pt idx="102">
                  <c:v>11410.350350000001</c:v>
                </c:pt>
                <c:pt idx="103">
                  <c:v>11410.350350000001</c:v>
                </c:pt>
                <c:pt idx="104">
                  <c:v>11410.350350000001</c:v>
                </c:pt>
                <c:pt idx="105">
                  <c:v>11973.260969999999</c:v>
                </c:pt>
                <c:pt idx="106">
                  <c:v>11973.260969999999</c:v>
                </c:pt>
                <c:pt idx="107">
                  <c:v>11973.260969999999</c:v>
                </c:pt>
                <c:pt idx="108">
                  <c:v>12277.536980000001</c:v>
                </c:pt>
                <c:pt idx="109">
                  <c:v>12277.536980000001</c:v>
                </c:pt>
                <c:pt idx="110">
                  <c:v>12277.536980000001</c:v>
                </c:pt>
                <c:pt idx="111">
                  <c:v>12794.806200000001</c:v>
                </c:pt>
                <c:pt idx="112">
                  <c:v>12794.806200000001</c:v>
                </c:pt>
                <c:pt idx="113">
                  <c:v>12794.806200000001</c:v>
                </c:pt>
                <c:pt idx="114">
                  <c:v>13951.05503</c:v>
                </c:pt>
                <c:pt idx="115">
                  <c:v>13951.05503</c:v>
                </c:pt>
                <c:pt idx="116">
                  <c:v>13951.05503</c:v>
                </c:pt>
                <c:pt idx="117">
                  <c:v>13920.62743</c:v>
                </c:pt>
                <c:pt idx="118">
                  <c:v>13920.62743</c:v>
                </c:pt>
                <c:pt idx="119">
                  <c:v>13920.62743</c:v>
                </c:pt>
                <c:pt idx="120">
                  <c:v>14590.03465</c:v>
                </c:pt>
                <c:pt idx="121">
                  <c:v>14590.03465</c:v>
                </c:pt>
                <c:pt idx="122">
                  <c:v>14590.03465</c:v>
                </c:pt>
                <c:pt idx="123">
                  <c:v>14711.745059999999</c:v>
                </c:pt>
                <c:pt idx="124">
                  <c:v>14711.745059999999</c:v>
                </c:pt>
                <c:pt idx="125">
                  <c:v>14711.745059999999</c:v>
                </c:pt>
                <c:pt idx="126">
                  <c:v>15761.497289999999</c:v>
                </c:pt>
                <c:pt idx="127">
                  <c:v>15761.497289999999</c:v>
                </c:pt>
                <c:pt idx="128">
                  <c:v>15761.497289999999</c:v>
                </c:pt>
                <c:pt idx="129">
                  <c:v>15518.07648</c:v>
                </c:pt>
                <c:pt idx="130">
                  <c:v>15518.07648</c:v>
                </c:pt>
                <c:pt idx="131">
                  <c:v>15518.07648</c:v>
                </c:pt>
                <c:pt idx="132">
                  <c:v>15959.2767</c:v>
                </c:pt>
                <c:pt idx="133">
                  <c:v>15959.2767</c:v>
                </c:pt>
                <c:pt idx="134">
                  <c:v>15959.2767</c:v>
                </c:pt>
                <c:pt idx="135">
                  <c:v>16765.608120000001</c:v>
                </c:pt>
                <c:pt idx="136">
                  <c:v>16765.608120000001</c:v>
                </c:pt>
                <c:pt idx="137">
                  <c:v>16765.608120000001</c:v>
                </c:pt>
                <c:pt idx="138">
                  <c:v>16932.959930000001</c:v>
                </c:pt>
                <c:pt idx="139">
                  <c:v>16932.959930000001</c:v>
                </c:pt>
                <c:pt idx="140">
                  <c:v>16932.959930000001</c:v>
                </c:pt>
                <c:pt idx="141">
                  <c:v>17009.02893</c:v>
                </c:pt>
                <c:pt idx="142">
                  <c:v>17009.02893</c:v>
                </c:pt>
                <c:pt idx="143">
                  <c:v>17009.02893</c:v>
                </c:pt>
                <c:pt idx="144">
                  <c:v>16932.959930000001</c:v>
                </c:pt>
                <c:pt idx="145">
                  <c:v>16932.959930000001</c:v>
                </c:pt>
                <c:pt idx="146">
                  <c:v>16932.959930000001</c:v>
                </c:pt>
                <c:pt idx="147">
                  <c:v>17693.649949999999</c:v>
                </c:pt>
                <c:pt idx="148">
                  <c:v>17693.649949999999</c:v>
                </c:pt>
                <c:pt idx="149">
                  <c:v>17693.649949999999</c:v>
                </c:pt>
                <c:pt idx="150">
                  <c:v>17845.787950000002</c:v>
                </c:pt>
                <c:pt idx="151">
                  <c:v>17845.787950000002</c:v>
                </c:pt>
                <c:pt idx="152">
                  <c:v>17845.787950000002</c:v>
                </c:pt>
                <c:pt idx="153">
                  <c:v>18423.912369999998</c:v>
                </c:pt>
                <c:pt idx="154">
                  <c:v>18423.912369999998</c:v>
                </c:pt>
                <c:pt idx="155">
                  <c:v>18423.912369999998</c:v>
                </c:pt>
                <c:pt idx="156">
                  <c:v>18865.112590000001</c:v>
                </c:pt>
                <c:pt idx="157">
                  <c:v>18865.112590000001</c:v>
                </c:pt>
                <c:pt idx="158">
                  <c:v>18865.112590000001</c:v>
                </c:pt>
                <c:pt idx="159">
                  <c:v>20234.354630000002</c:v>
                </c:pt>
                <c:pt idx="160">
                  <c:v>20234.354630000002</c:v>
                </c:pt>
                <c:pt idx="161">
                  <c:v>20234.354630000002</c:v>
                </c:pt>
                <c:pt idx="162">
                  <c:v>19777.940610000001</c:v>
                </c:pt>
                <c:pt idx="163">
                  <c:v>19777.940610000001</c:v>
                </c:pt>
                <c:pt idx="164">
                  <c:v>19777.940610000001</c:v>
                </c:pt>
                <c:pt idx="165">
                  <c:v>20690.768639999998</c:v>
                </c:pt>
                <c:pt idx="166">
                  <c:v>20690.768639999998</c:v>
                </c:pt>
                <c:pt idx="167">
                  <c:v>20690.768639999998</c:v>
                </c:pt>
                <c:pt idx="168">
                  <c:v>20082.216619999999</c:v>
                </c:pt>
                <c:pt idx="169">
                  <c:v>20082.216619999999</c:v>
                </c:pt>
                <c:pt idx="170">
                  <c:v>20082.216619999999</c:v>
                </c:pt>
                <c:pt idx="171">
                  <c:v>20995.04465</c:v>
                </c:pt>
                <c:pt idx="172">
                  <c:v>20995.04465</c:v>
                </c:pt>
                <c:pt idx="173">
                  <c:v>20995.04465</c:v>
                </c:pt>
                <c:pt idx="174">
                  <c:v>21755.734680000001</c:v>
                </c:pt>
                <c:pt idx="175">
                  <c:v>21755.734680000001</c:v>
                </c:pt>
                <c:pt idx="176">
                  <c:v>21755.734680000001</c:v>
                </c:pt>
                <c:pt idx="177">
                  <c:v>21603.596669999999</c:v>
                </c:pt>
                <c:pt idx="178">
                  <c:v>21603.596669999999</c:v>
                </c:pt>
                <c:pt idx="179">
                  <c:v>21603.596669999999</c:v>
                </c:pt>
                <c:pt idx="180">
                  <c:v>21451.45867</c:v>
                </c:pt>
                <c:pt idx="181">
                  <c:v>21451.45867</c:v>
                </c:pt>
                <c:pt idx="182">
                  <c:v>21451.45867</c:v>
                </c:pt>
                <c:pt idx="183">
                  <c:v>22516.4247</c:v>
                </c:pt>
                <c:pt idx="184">
                  <c:v>22516.4247</c:v>
                </c:pt>
                <c:pt idx="185">
                  <c:v>22516.4247</c:v>
                </c:pt>
                <c:pt idx="186">
                  <c:v>22364.286700000001</c:v>
                </c:pt>
                <c:pt idx="187">
                  <c:v>22364.286700000001</c:v>
                </c:pt>
                <c:pt idx="188">
                  <c:v>22364.286700000001</c:v>
                </c:pt>
                <c:pt idx="189">
                  <c:v>22820.700710000001</c:v>
                </c:pt>
                <c:pt idx="190">
                  <c:v>22820.700710000001</c:v>
                </c:pt>
                <c:pt idx="191">
                  <c:v>22820.700710000001</c:v>
                </c:pt>
                <c:pt idx="192">
                  <c:v>22972.83871</c:v>
                </c:pt>
                <c:pt idx="193">
                  <c:v>22972.83871</c:v>
                </c:pt>
                <c:pt idx="194">
                  <c:v>22972.83871</c:v>
                </c:pt>
                <c:pt idx="195">
                  <c:v>23581.390729999999</c:v>
                </c:pt>
                <c:pt idx="196">
                  <c:v>23581.390729999999</c:v>
                </c:pt>
                <c:pt idx="197">
                  <c:v>23581.390729999999</c:v>
                </c:pt>
                <c:pt idx="198">
                  <c:v>23581.390729999999</c:v>
                </c:pt>
                <c:pt idx="199">
                  <c:v>23581.390729999999</c:v>
                </c:pt>
                <c:pt idx="200">
                  <c:v>23581.390729999999</c:v>
                </c:pt>
                <c:pt idx="201">
                  <c:v>24037.804749999999</c:v>
                </c:pt>
                <c:pt idx="202">
                  <c:v>24037.804749999999</c:v>
                </c:pt>
                <c:pt idx="203">
                  <c:v>24037.804749999999</c:v>
                </c:pt>
                <c:pt idx="204">
                  <c:v>24494.21876</c:v>
                </c:pt>
                <c:pt idx="205">
                  <c:v>24494.21876</c:v>
                </c:pt>
                <c:pt idx="206">
                  <c:v>24494.21876</c:v>
                </c:pt>
                <c:pt idx="207">
                  <c:v>25254.908790000001</c:v>
                </c:pt>
                <c:pt idx="208">
                  <c:v>25254.908790000001</c:v>
                </c:pt>
                <c:pt idx="209">
                  <c:v>25254.908790000001</c:v>
                </c:pt>
                <c:pt idx="210">
                  <c:v>24950.63278</c:v>
                </c:pt>
                <c:pt idx="211">
                  <c:v>24950.63278</c:v>
                </c:pt>
                <c:pt idx="212">
                  <c:v>24950.63278</c:v>
                </c:pt>
                <c:pt idx="213">
                  <c:v>25941.508959999999</c:v>
                </c:pt>
                <c:pt idx="214">
                  <c:v>25941.508959999999</c:v>
                </c:pt>
                <c:pt idx="215">
                  <c:v>25941.508959999999</c:v>
                </c:pt>
                <c:pt idx="216">
                  <c:v>24823.340469999999</c:v>
                </c:pt>
                <c:pt idx="217">
                  <c:v>24823.340469999999</c:v>
                </c:pt>
                <c:pt idx="218">
                  <c:v>24823.340469999999</c:v>
                </c:pt>
                <c:pt idx="219">
                  <c:v>26612.410059999998</c:v>
                </c:pt>
                <c:pt idx="220">
                  <c:v>26612.410059999998</c:v>
                </c:pt>
                <c:pt idx="221">
                  <c:v>26612.410059999998</c:v>
                </c:pt>
                <c:pt idx="222">
                  <c:v>28177.845939999999</c:v>
                </c:pt>
                <c:pt idx="223">
                  <c:v>28177.845939999999</c:v>
                </c:pt>
                <c:pt idx="224">
                  <c:v>28177.845939999999</c:v>
                </c:pt>
                <c:pt idx="225">
                  <c:v>29072.380740000001</c:v>
                </c:pt>
                <c:pt idx="226">
                  <c:v>29072.380740000001</c:v>
                </c:pt>
                <c:pt idx="227">
                  <c:v>29072.380740000001</c:v>
                </c:pt>
                <c:pt idx="228">
                  <c:v>29519.648130000001</c:v>
                </c:pt>
                <c:pt idx="229">
                  <c:v>29519.648130000001</c:v>
                </c:pt>
                <c:pt idx="230">
                  <c:v>29519.648130000001</c:v>
                </c:pt>
                <c:pt idx="231">
                  <c:v>31308.717720000001</c:v>
                </c:pt>
                <c:pt idx="232">
                  <c:v>31308.717720000001</c:v>
                </c:pt>
                <c:pt idx="233">
                  <c:v>31308.717720000001</c:v>
                </c:pt>
                <c:pt idx="234">
                  <c:v>32426.886210000001</c:v>
                </c:pt>
                <c:pt idx="235">
                  <c:v>32426.886210000001</c:v>
                </c:pt>
                <c:pt idx="236">
                  <c:v>32426.886210000001</c:v>
                </c:pt>
                <c:pt idx="237">
                  <c:v>34663.223189999997</c:v>
                </c:pt>
                <c:pt idx="238">
                  <c:v>34663.223189999997</c:v>
                </c:pt>
                <c:pt idx="239">
                  <c:v>34663.223189999997</c:v>
                </c:pt>
                <c:pt idx="240">
                  <c:v>33864.326419999998</c:v>
                </c:pt>
                <c:pt idx="241">
                  <c:v>33864.326419999998</c:v>
                </c:pt>
                <c:pt idx="242">
                  <c:v>33864.326419999998</c:v>
                </c:pt>
                <c:pt idx="243">
                  <c:v>34940.523229999999</c:v>
                </c:pt>
                <c:pt idx="244">
                  <c:v>34940.523229999999</c:v>
                </c:pt>
                <c:pt idx="245">
                  <c:v>34940.523229999999</c:v>
                </c:pt>
                <c:pt idx="246">
                  <c:v>36160.212950000001</c:v>
                </c:pt>
                <c:pt idx="247">
                  <c:v>36160.212950000001</c:v>
                </c:pt>
                <c:pt idx="248">
                  <c:v>36160.212950000001</c:v>
                </c:pt>
                <c:pt idx="249">
                  <c:v>37774.508170000001</c:v>
                </c:pt>
                <c:pt idx="250">
                  <c:v>37774.508170000001</c:v>
                </c:pt>
                <c:pt idx="251">
                  <c:v>37774.508170000001</c:v>
                </c:pt>
                <c:pt idx="252">
                  <c:v>39998.648260000002</c:v>
                </c:pt>
                <c:pt idx="253">
                  <c:v>39998.648260000002</c:v>
                </c:pt>
                <c:pt idx="254">
                  <c:v>39998.648260000002</c:v>
                </c:pt>
                <c:pt idx="255">
                  <c:v>37989.747539999997</c:v>
                </c:pt>
                <c:pt idx="256">
                  <c:v>37989.747539999997</c:v>
                </c:pt>
                <c:pt idx="257">
                  <c:v>37989.747539999997</c:v>
                </c:pt>
                <c:pt idx="258">
                  <c:v>37738.63495</c:v>
                </c:pt>
                <c:pt idx="259">
                  <c:v>37738.63495</c:v>
                </c:pt>
                <c:pt idx="260">
                  <c:v>37738.63495</c:v>
                </c:pt>
                <c:pt idx="261">
                  <c:v>39460.549850000003</c:v>
                </c:pt>
                <c:pt idx="262">
                  <c:v>39460.549850000003</c:v>
                </c:pt>
                <c:pt idx="263">
                  <c:v>39460.549850000003</c:v>
                </c:pt>
                <c:pt idx="264">
                  <c:v>40249.760849999999</c:v>
                </c:pt>
                <c:pt idx="265">
                  <c:v>40249.760849999999</c:v>
                </c:pt>
                <c:pt idx="266">
                  <c:v>40249.760849999999</c:v>
                </c:pt>
                <c:pt idx="267">
                  <c:v>40321.507299999997</c:v>
                </c:pt>
                <c:pt idx="268">
                  <c:v>40321.507299999997</c:v>
                </c:pt>
                <c:pt idx="269">
                  <c:v>40321.507299999997</c:v>
                </c:pt>
                <c:pt idx="270">
                  <c:v>41069.741459999997</c:v>
                </c:pt>
                <c:pt idx="271">
                  <c:v>41069.741459999997</c:v>
                </c:pt>
                <c:pt idx="272">
                  <c:v>41069.741459999997</c:v>
                </c:pt>
                <c:pt idx="273">
                  <c:v>41526.99566</c:v>
                </c:pt>
                <c:pt idx="274">
                  <c:v>41526.99566</c:v>
                </c:pt>
                <c:pt idx="275">
                  <c:v>41526.99566</c:v>
                </c:pt>
                <c:pt idx="276">
                  <c:v>39365.430319999999</c:v>
                </c:pt>
                <c:pt idx="277">
                  <c:v>39365.430319999999</c:v>
                </c:pt>
                <c:pt idx="278">
                  <c:v>39365.430319999999</c:v>
                </c:pt>
                <c:pt idx="279">
                  <c:v>42607.778330000001</c:v>
                </c:pt>
                <c:pt idx="280">
                  <c:v>42607.778330000001</c:v>
                </c:pt>
                <c:pt idx="281">
                  <c:v>42607.778330000001</c:v>
                </c:pt>
                <c:pt idx="282">
                  <c:v>42690.915459999997</c:v>
                </c:pt>
                <c:pt idx="283">
                  <c:v>42690.915459999997</c:v>
                </c:pt>
                <c:pt idx="284">
                  <c:v>42690.915459999997</c:v>
                </c:pt>
                <c:pt idx="285">
                  <c:v>40695.624380000001</c:v>
                </c:pt>
                <c:pt idx="286">
                  <c:v>40695.624380000001</c:v>
                </c:pt>
                <c:pt idx="287">
                  <c:v>40695.624380000001</c:v>
                </c:pt>
                <c:pt idx="288">
                  <c:v>40570.918689999999</c:v>
                </c:pt>
                <c:pt idx="289">
                  <c:v>40570.918689999999</c:v>
                </c:pt>
                <c:pt idx="290">
                  <c:v>40570.918689999999</c:v>
                </c:pt>
                <c:pt idx="291">
                  <c:v>42192.092689999998</c:v>
                </c:pt>
                <c:pt idx="292">
                  <c:v>42192.092689999998</c:v>
                </c:pt>
                <c:pt idx="293">
                  <c:v>42192.092689999998</c:v>
                </c:pt>
                <c:pt idx="294">
                  <c:v>43148.169670000003</c:v>
                </c:pt>
                <c:pt idx="295">
                  <c:v>43148.169670000003</c:v>
                </c:pt>
                <c:pt idx="296">
                  <c:v>43148.169670000003</c:v>
                </c:pt>
                <c:pt idx="297">
                  <c:v>42067.387000000002</c:v>
                </c:pt>
                <c:pt idx="298">
                  <c:v>42067.387000000002</c:v>
                </c:pt>
                <c:pt idx="299">
                  <c:v>42067.387000000002</c:v>
                </c:pt>
                <c:pt idx="300">
                  <c:v>40321.507299999997</c:v>
                </c:pt>
                <c:pt idx="301">
                  <c:v>40321.507299999997</c:v>
                </c:pt>
                <c:pt idx="302">
                  <c:v>40321.507299999997</c:v>
                </c:pt>
                <c:pt idx="303">
                  <c:v>40986.604330000002</c:v>
                </c:pt>
                <c:pt idx="304">
                  <c:v>40986.604330000002</c:v>
                </c:pt>
                <c:pt idx="305">
                  <c:v>40986.604330000002</c:v>
                </c:pt>
                <c:pt idx="306">
                  <c:v>43896.403830000003</c:v>
                </c:pt>
                <c:pt idx="307">
                  <c:v>43896.403830000003</c:v>
                </c:pt>
                <c:pt idx="308">
                  <c:v>43896.403830000003</c:v>
                </c:pt>
                <c:pt idx="309">
                  <c:v>43065.03254</c:v>
                </c:pt>
                <c:pt idx="310">
                  <c:v>43065.03254</c:v>
                </c:pt>
                <c:pt idx="311">
                  <c:v>43065.03254</c:v>
                </c:pt>
                <c:pt idx="312">
                  <c:v>44935.61793</c:v>
                </c:pt>
                <c:pt idx="313">
                  <c:v>44935.61793</c:v>
                </c:pt>
                <c:pt idx="314">
                  <c:v>44935.61793</c:v>
                </c:pt>
                <c:pt idx="315">
                  <c:v>42233.661260000001</c:v>
                </c:pt>
                <c:pt idx="316">
                  <c:v>42233.661260000001</c:v>
                </c:pt>
                <c:pt idx="317">
                  <c:v>42233.661260000001</c:v>
                </c:pt>
                <c:pt idx="318">
                  <c:v>43979.540950000002</c:v>
                </c:pt>
                <c:pt idx="319">
                  <c:v>43979.540950000002</c:v>
                </c:pt>
                <c:pt idx="320">
                  <c:v>43979.540950000002</c:v>
                </c:pt>
                <c:pt idx="321">
                  <c:v>44270.520900000003</c:v>
                </c:pt>
                <c:pt idx="322">
                  <c:v>44270.520900000003</c:v>
                </c:pt>
                <c:pt idx="323">
                  <c:v>44270.520900000003</c:v>
                </c:pt>
                <c:pt idx="324">
                  <c:v>43439.149619999997</c:v>
                </c:pt>
                <c:pt idx="325">
                  <c:v>43439.149619999997</c:v>
                </c:pt>
                <c:pt idx="326">
                  <c:v>43439.149619999997</c:v>
                </c:pt>
                <c:pt idx="327">
                  <c:v>45974.832040000001</c:v>
                </c:pt>
                <c:pt idx="328">
                  <c:v>45974.832040000001</c:v>
                </c:pt>
                <c:pt idx="329">
                  <c:v>45974.832040000001</c:v>
                </c:pt>
                <c:pt idx="330">
                  <c:v>47221.888959999997</c:v>
                </c:pt>
                <c:pt idx="331">
                  <c:v>47221.888959999997</c:v>
                </c:pt>
                <c:pt idx="332">
                  <c:v>47221.888959999997</c:v>
                </c:pt>
                <c:pt idx="333">
                  <c:v>47305.026089999999</c:v>
                </c:pt>
                <c:pt idx="334">
                  <c:v>47305.026089999999</c:v>
                </c:pt>
                <c:pt idx="335">
                  <c:v>47305.026089999999</c:v>
                </c:pt>
                <c:pt idx="336">
                  <c:v>46390.517679999997</c:v>
                </c:pt>
                <c:pt idx="337">
                  <c:v>46390.517679999997</c:v>
                </c:pt>
                <c:pt idx="338">
                  <c:v>46390.517679999997</c:v>
                </c:pt>
                <c:pt idx="339">
                  <c:v>48094.828809999999</c:v>
                </c:pt>
                <c:pt idx="340">
                  <c:v>48094.828809999999</c:v>
                </c:pt>
                <c:pt idx="341">
                  <c:v>48094.828809999999</c:v>
                </c:pt>
                <c:pt idx="342">
                  <c:v>50464.236969999998</c:v>
                </c:pt>
                <c:pt idx="343">
                  <c:v>50464.236969999998</c:v>
                </c:pt>
                <c:pt idx="344">
                  <c:v>50464.236969999998</c:v>
                </c:pt>
                <c:pt idx="345">
                  <c:v>48510.514450000002</c:v>
                </c:pt>
                <c:pt idx="346">
                  <c:v>48510.514450000002</c:v>
                </c:pt>
                <c:pt idx="347">
                  <c:v>48510.514450000002</c:v>
                </c:pt>
                <c:pt idx="348">
                  <c:v>46723.066189999998</c:v>
                </c:pt>
                <c:pt idx="349">
                  <c:v>46723.066189999998</c:v>
                </c:pt>
                <c:pt idx="350">
                  <c:v>46723.066189999998</c:v>
                </c:pt>
                <c:pt idx="351">
                  <c:v>49217.180050000003</c:v>
                </c:pt>
                <c:pt idx="352">
                  <c:v>49217.180050000003</c:v>
                </c:pt>
                <c:pt idx="353">
                  <c:v>49217.180050000003</c:v>
                </c:pt>
                <c:pt idx="354">
                  <c:v>51877.568160000003</c:v>
                </c:pt>
                <c:pt idx="355">
                  <c:v>51877.568160000003</c:v>
                </c:pt>
                <c:pt idx="356">
                  <c:v>51877.568160000003</c:v>
                </c:pt>
                <c:pt idx="357">
                  <c:v>51877.568160000003</c:v>
                </c:pt>
                <c:pt idx="358">
                  <c:v>51877.568160000003</c:v>
                </c:pt>
                <c:pt idx="359">
                  <c:v>51877.568160000003</c:v>
                </c:pt>
                <c:pt idx="360">
                  <c:v>51628.156770000001</c:v>
                </c:pt>
                <c:pt idx="361">
                  <c:v>51628.156770000001</c:v>
                </c:pt>
                <c:pt idx="362">
                  <c:v>51628.156770000001</c:v>
                </c:pt>
                <c:pt idx="363">
                  <c:v>51378.745389999996</c:v>
                </c:pt>
                <c:pt idx="364">
                  <c:v>51378.745389999996</c:v>
                </c:pt>
                <c:pt idx="365">
                  <c:v>51378.745389999996</c:v>
                </c:pt>
                <c:pt idx="366">
                  <c:v>51711.293899999997</c:v>
                </c:pt>
                <c:pt idx="367">
                  <c:v>51711.293899999997</c:v>
                </c:pt>
                <c:pt idx="368">
                  <c:v>51711.293899999997</c:v>
                </c:pt>
                <c:pt idx="369">
                  <c:v>51628.156770000001</c:v>
                </c:pt>
                <c:pt idx="370">
                  <c:v>51628.156770000001</c:v>
                </c:pt>
                <c:pt idx="371">
                  <c:v>51628.156770000001</c:v>
                </c:pt>
                <c:pt idx="372">
                  <c:v>54122.270629999999</c:v>
                </c:pt>
                <c:pt idx="373">
                  <c:v>54122.270629999999</c:v>
                </c:pt>
                <c:pt idx="374">
                  <c:v>54122.270629999999</c:v>
                </c:pt>
                <c:pt idx="375">
                  <c:v>52750.508009999998</c:v>
                </c:pt>
                <c:pt idx="376">
                  <c:v>52750.508009999998</c:v>
                </c:pt>
                <c:pt idx="377">
                  <c:v>52750.508009999998</c:v>
                </c:pt>
                <c:pt idx="378">
                  <c:v>54246.976320000002</c:v>
                </c:pt>
                <c:pt idx="379">
                  <c:v>54246.976320000002</c:v>
                </c:pt>
                <c:pt idx="380">
                  <c:v>54246.976320000002</c:v>
                </c:pt>
                <c:pt idx="381">
                  <c:v>54662.661959999998</c:v>
                </c:pt>
                <c:pt idx="382">
                  <c:v>54662.661959999998</c:v>
                </c:pt>
                <c:pt idx="383">
                  <c:v>54662.661959999998</c:v>
                </c:pt>
                <c:pt idx="384">
                  <c:v>53649.345070000003</c:v>
                </c:pt>
                <c:pt idx="385">
                  <c:v>55826.581760000001</c:v>
                </c:pt>
                <c:pt idx="386">
                  <c:v>58003.818449999999</c:v>
                </c:pt>
                <c:pt idx="387">
                  <c:v>58841.217170000004</c:v>
                </c:pt>
                <c:pt idx="388">
                  <c:v>60460.188040000001</c:v>
                </c:pt>
                <c:pt idx="389">
                  <c:v>62860.731059999998</c:v>
                </c:pt>
                <c:pt idx="390">
                  <c:v>63028.210809999997</c:v>
                </c:pt>
                <c:pt idx="391">
                  <c:v>63195.690549999999</c:v>
                </c:pt>
                <c:pt idx="392">
                  <c:v>64535.528509999996</c:v>
                </c:pt>
                <c:pt idx="393">
                  <c:v>63921.436110000002</c:v>
                </c:pt>
                <c:pt idx="394">
                  <c:v>64423.875350000002</c:v>
                </c:pt>
                <c:pt idx="395">
                  <c:v>66768.591780000002</c:v>
                </c:pt>
                <c:pt idx="396">
                  <c:v>64647.181680000002</c:v>
                </c:pt>
                <c:pt idx="397">
                  <c:v>60181.055139999997</c:v>
                </c:pt>
                <c:pt idx="398">
                  <c:v>63698.129789999999</c:v>
                </c:pt>
                <c:pt idx="399">
                  <c:v>67494.337350000002</c:v>
                </c:pt>
                <c:pt idx="400">
                  <c:v>67550.163929999995</c:v>
                </c:pt>
                <c:pt idx="401">
                  <c:v>68610.868979999999</c:v>
                </c:pt>
                <c:pt idx="402">
                  <c:v>71067.238580000005</c:v>
                </c:pt>
                <c:pt idx="403">
                  <c:v>73076.995519999997</c:v>
                </c:pt>
                <c:pt idx="404">
                  <c:v>72853.689199999993</c:v>
                </c:pt>
                <c:pt idx="405">
                  <c:v>75812.498030000002</c:v>
                </c:pt>
                <c:pt idx="406">
                  <c:v>74807.619560000006</c:v>
                </c:pt>
                <c:pt idx="407">
                  <c:v>77096.509409999999</c:v>
                </c:pt>
                <c:pt idx="408">
                  <c:v>79664.532170000006</c:v>
                </c:pt>
                <c:pt idx="409">
                  <c:v>78608.03426</c:v>
                </c:pt>
                <c:pt idx="410">
                  <c:v>81489.615000000005</c:v>
                </c:pt>
                <c:pt idx="411">
                  <c:v>86898.330629999997</c:v>
                </c:pt>
                <c:pt idx="412">
                  <c:v>88344.592910000007</c:v>
                </c:pt>
                <c:pt idx="413">
                  <c:v>92639.77966</c:v>
                </c:pt>
                <c:pt idx="414">
                  <c:v>94862.097680000006</c:v>
                </c:pt>
                <c:pt idx="415">
                  <c:v>94845.359049999999</c:v>
                </c:pt>
                <c:pt idx="416">
                  <c:v>93353.982659999994</c:v>
                </c:pt>
                <c:pt idx="417">
                  <c:v>95095.761209999997</c:v>
                </c:pt>
                <c:pt idx="418">
                  <c:v>94699.697050000002</c:v>
                </c:pt>
                <c:pt idx="419">
                  <c:v>96976.015280000007</c:v>
                </c:pt>
                <c:pt idx="420">
                  <c:v>93982.083570000003</c:v>
                </c:pt>
                <c:pt idx="421">
                  <c:v>93554.043839999998</c:v>
                </c:pt>
                <c:pt idx="422">
                  <c:v>96637.600279999999</c:v>
                </c:pt>
                <c:pt idx="423">
                  <c:v>102738.7154</c:v>
                </c:pt>
                <c:pt idx="424">
                  <c:v>103815.30710000001</c:v>
                </c:pt>
                <c:pt idx="425">
                  <c:v>107988.9725</c:v>
                </c:pt>
                <c:pt idx="426">
                  <c:v>110002.53780000001</c:v>
                </c:pt>
                <c:pt idx="427">
                  <c:v>110101.15399999999</c:v>
                </c:pt>
                <c:pt idx="428">
                  <c:v>110187.5108</c:v>
                </c:pt>
                <c:pt idx="429">
                  <c:v>109598.21859999999</c:v>
                </c:pt>
                <c:pt idx="430">
                  <c:v>108993.5276</c:v>
                </c:pt>
                <c:pt idx="431">
                  <c:v>110714.0227</c:v>
                </c:pt>
                <c:pt idx="432">
                  <c:v>109380.129</c:v>
                </c:pt>
                <c:pt idx="433">
                  <c:v>107355.0656</c:v>
                </c:pt>
                <c:pt idx="434">
                  <c:v>111484.4041</c:v>
                </c:pt>
                <c:pt idx="435">
                  <c:v>116209.4751</c:v>
                </c:pt>
                <c:pt idx="436">
                  <c:v>118875.5462</c:v>
                </c:pt>
                <c:pt idx="437">
                  <c:v>120453.77039999999</c:v>
                </c:pt>
                <c:pt idx="438">
                  <c:v>122702.16740000001</c:v>
                </c:pt>
                <c:pt idx="439">
                  <c:v>124426.8665</c:v>
                </c:pt>
                <c:pt idx="440">
                  <c:v>126392.03019999999</c:v>
                </c:pt>
                <c:pt idx="441">
                  <c:v>123482.2784</c:v>
                </c:pt>
                <c:pt idx="442">
                  <c:v>125396.3596</c:v>
                </c:pt>
                <c:pt idx="443">
                  <c:v>127707.1893</c:v>
                </c:pt>
                <c:pt idx="444">
                  <c:v>126698.59729999999</c:v>
                </c:pt>
                <c:pt idx="445">
                  <c:v>124280.433</c:v>
                </c:pt>
                <c:pt idx="446">
                  <c:v>129091.9914</c:v>
                </c:pt>
                <c:pt idx="447">
                  <c:v>135581.25959999999</c:v>
                </c:pt>
                <c:pt idx="448">
                  <c:v>138765.36689999999</c:v>
                </c:pt>
                <c:pt idx="449">
                  <c:v>141897.04999999999</c:v>
                </c:pt>
                <c:pt idx="450">
                  <c:v>141815.10190000001</c:v>
                </c:pt>
                <c:pt idx="451">
                  <c:v>143286.76939999999</c:v>
                </c:pt>
                <c:pt idx="452">
                  <c:v>142293.64430000001</c:v>
                </c:pt>
                <c:pt idx="453">
                  <c:v>139546.93059999999</c:v>
                </c:pt>
                <c:pt idx="454">
                  <c:v>141523.67430000001</c:v>
                </c:pt>
                <c:pt idx="455">
                  <c:v>139736.07120000001</c:v>
                </c:pt>
                <c:pt idx="456">
                  <c:v>138387.6545</c:v>
                </c:pt>
                <c:pt idx="457">
                  <c:v>137507.76079999999</c:v>
                </c:pt>
                <c:pt idx="458">
                  <c:v>137848.3235</c:v>
                </c:pt>
                <c:pt idx="459">
                  <c:v>139328.45310000001</c:v>
                </c:pt>
                <c:pt idx="460">
                  <c:v>145641.0741</c:v>
                </c:pt>
                <c:pt idx="461">
                  <c:v>141554.91029999999</c:v>
                </c:pt>
                <c:pt idx="462">
                  <c:v>139710.1152</c:v>
                </c:pt>
                <c:pt idx="463">
                  <c:v>137783.6061</c:v>
                </c:pt>
                <c:pt idx="464">
                  <c:v>132420.37789999999</c:v>
                </c:pt>
                <c:pt idx="465">
                  <c:v>133839.1519</c:v>
                </c:pt>
                <c:pt idx="466">
                  <c:v>129819.69749999999</c:v>
                </c:pt>
                <c:pt idx="467">
                  <c:v>125766.67570000001</c:v>
                </c:pt>
                <c:pt idx="468">
                  <c:v>124484.0138</c:v>
                </c:pt>
                <c:pt idx="469">
                  <c:v>120993.9137</c:v>
                </c:pt>
                <c:pt idx="470">
                  <c:v>125726.57060000001</c:v>
                </c:pt>
                <c:pt idx="471">
                  <c:v>126974.90640000001</c:v>
                </c:pt>
                <c:pt idx="472">
                  <c:v>130699.0453</c:v>
                </c:pt>
                <c:pt idx="473">
                  <c:v>132049.0282</c:v>
                </c:pt>
                <c:pt idx="474">
                  <c:v>133126.3983</c:v>
                </c:pt>
                <c:pt idx="475">
                  <c:v>132658.21900000001</c:v>
                </c:pt>
                <c:pt idx="476">
                  <c:v>131726.55480000001</c:v>
                </c:pt>
                <c:pt idx="477">
                  <c:v>132913.8517</c:v>
                </c:pt>
                <c:pt idx="478">
                  <c:v>134182.79819999999</c:v>
                </c:pt>
                <c:pt idx="479">
                  <c:v>133036.73259999999</c:v>
                </c:pt>
                <c:pt idx="480">
                  <c:v>128972.9001</c:v>
                </c:pt>
                <c:pt idx="481">
                  <c:v>126523.99709999999</c:v>
                </c:pt>
                <c:pt idx="482">
                  <c:v>128896.5203</c:v>
                </c:pt>
                <c:pt idx="483">
                  <c:v>133161.75339999999</c:v>
                </c:pt>
                <c:pt idx="484">
                  <c:v>132976.9921</c:v>
                </c:pt>
                <c:pt idx="485">
                  <c:v>134248.98610000001</c:v>
                </c:pt>
                <c:pt idx="486">
                  <c:v>135444.1642</c:v>
                </c:pt>
                <c:pt idx="487">
                  <c:v>133825.3499</c:v>
                </c:pt>
                <c:pt idx="488">
                  <c:v>133756.38029999999</c:v>
                </c:pt>
                <c:pt idx="489">
                  <c:v>133749.59419999999</c:v>
                </c:pt>
                <c:pt idx="490">
                  <c:v>131508.55809999999</c:v>
                </c:pt>
                <c:pt idx="491">
                  <c:v>129757.55319999999</c:v>
                </c:pt>
                <c:pt idx="492">
                  <c:v>129745.9322</c:v>
                </c:pt>
                <c:pt idx="493">
                  <c:v>125915.96219999999</c:v>
                </c:pt>
                <c:pt idx="494">
                  <c:v>126172.0267</c:v>
                </c:pt>
                <c:pt idx="495">
                  <c:v>129848.414</c:v>
                </c:pt>
                <c:pt idx="496">
                  <c:v>129831.8671</c:v>
                </c:pt>
                <c:pt idx="497">
                  <c:v>131209.12640000001</c:v>
                </c:pt>
                <c:pt idx="498">
                  <c:v>133429.17019999999</c:v>
                </c:pt>
                <c:pt idx="499">
                  <c:v>132517.8775</c:v>
                </c:pt>
                <c:pt idx="500">
                  <c:v>131949.4903</c:v>
                </c:pt>
                <c:pt idx="501">
                  <c:v>129122.24679999999</c:v>
                </c:pt>
                <c:pt idx="502">
                  <c:v>128205.6905</c:v>
                </c:pt>
                <c:pt idx="503">
                  <c:v>125923.986</c:v>
                </c:pt>
                <c:pt idx="504">
                  <c:v>125727.6434</c:v>
                </c:pt>
                <c:pt idx="505">
                  <c:v>121886.095</c:v>
                </c:pt>
                <c:pt idx="506">
                  <c:v>125411.5395</c:v>
                </c:pt>
                <c:pt idx="507">
                  <c:v>125133.8376</c:v>
                </c:pt>
                <c:pt idx="508">
                  <c:v>126454.81660000001</c:v>
                </c:pt>
                <c:pt idx="509">
                  <c:v>128361.3132</c:v>
                </c:pt>
                <c:pt idx="510">
                  <c:v>127490.7049</c:v>
                </c:pt>
                <c:pt idx="511">
                  <c:v>126734.4633</c:v>
                </c:pt>
                <c:pt idx="512">
                  <c:v>125822.811</c:v>
                </c:pt>
                <c:pt idx="513">
                  <c:v>124616.73050000001</c:v>
                </c:pt>
                <c:pt idx="514">
                  <c:v>123165.9231</c:v>
                </c:pt>
                <c:pt idx="515">
                  <c:v>122179.5998</c:v>
                </c:pt>
                <c:pt idx="516">
                  <c:v>122593.69409999999</c:v>
                </c:pt>
                <c:pt idx="517">
                  <c:v>120179.74460000001</c:v>
                </c:pt>
                <c:pt idx="518">
                  <c:v>121356.8027</c:v>
                </c:pt>
                <c:pt idx="519">
                  <c:v>123409.2614</c:v>
                </c:pt>
                <c:pt idx="520">
                  <c:v>125357.9026</c:v>
                </c:pt>
                <c:pt idx="521">
                  <c:v>127118.1593</c:v>
                </c:pt>
                <c:pt idx="522">
                  <c:v>128420.9651</c:v>
                </c:pt>
                <c:pt idx="523">
                  <c:v>129781.1516</c:v>
                </c:pt>
                <c:pt idx="524">
                  <c:v>127776.7648</c:v>
                </c:pt>
                <c:pt idx="525">
                  <c:v>127413.4342</c:v>
                </c:pt>
                <c:pt idx="526">
                  <c:v>128629.3011</c:v>
                </c:pt>
                <c:pt idx="527">
                  <c:v>127018.41959999999</c:v>
                </c:pt>
                <c:pt idx="528">
                  <c:v>127007.22560000001</c:v>
                </c:pt>
                <c:pt idx="529">
                  <c:v>125034.41710000001</c:v>
                </c:pt>
                <c:pt idx="530">
                  <c:v>126650.3189</c:v>
                </c:pt>
                <c:pt idx="531">
                  <c:v>129595.82919999999</c:v>
                </c:pt>
                <c:pt idx="532">
                  <c:v>131676.8382</c:v>
                </c:pt>
                <c:pt idx="533">
                  <c:v>133444.21309999999</c:v>
                </c:pt>
                <c:pt idx="534">
                  <c:v>135161.11850000001</c:v>
                </c:pt>
                <c:pt idx="535">
                  <c:v>135574.68040000001</c:v>
                </c:pt>
                <c:pt idx="536">
                  <c:v>134807.38920000001</c:v>
                </c:pt>
                <c:pt idx="537">
                  <c:v>135016.0189</c:v>
                </c:pt>
                <c:pt idx="538">
                  <c:v>133333.74419999999</c:v>
                </c:pt>
                <c:pt idx="539">
                  <c:v>132668.63889999999</c:v>
                </c:pt>
                <c:pt idx="540">
                  <c:v>134955.54579999999</c:v>
                </c:pt>
                <c:pt idx="541">
                  <c:v>132572.1397</c:v>
                </c:pt>
                <c:pt idx="542">
                  <c:v>139791.90580000001</c:v>
                </c:pt>
                <c:pt idx="543">
                  <c:v>134029.70060000001</c:v>
                </c:pt>
                <c:pt idx="544">
                  <c:v>135677.658</c:v>
                </c:pt>
                <c:pt idx="545">
                  <c:v>136923.02230000001</c:v>
                </c:pt>
                <c:pt idx="546">
                  <c:v>139050.7548</c:v>
                </c:pt>
                <c:pt idx="547">
                  <c:v>138563.6274</c:v>
                </c:pt>
                <c:pt idx="548">
                  <c:v>138245.5882</c:v>
                </c:pt>
                <c:pt idx="549">
                  <c:v>137660.0802</c:v>
                </c:pt>
                <c:pt idx="550">
                  <c:v>138474.59409999999</c:v>
                </c:pt>
                <c:pt idx="551">
                  <c:v>136701.7403</c:v>
                </c:pt>
                <c:pt idx="552">
                  <c:v>136790.04180000001</c:v>
                </c:pt>
                <c:pt idx="553">
                  <c:v>134625.13579999999</c:v>
                </c:pt>
                <c:pt idx="554">
                  <c:v>136242.68340000001</c:v>
                </c:pt>
                <c:pt idx="555">
                  <c:v>136446.1833</c:v>
                </c:pt>
                <c:pt idx="556">
                  <c:v>138255.65100000001</c:v>
                </c:pt>
                <c:pt idx="557">
                  <c:v>140234.27780000001</c:v>
                </c:pt>
                <c:pt idx="558">
                  <c:v>142294.10759999999</c:v>
                </c:pt>
                <c:pt idx="559">
                  <c:v>140880.92790000001</c:v>
                </c:pt>
                <c:pt idx="560">
                  <c:v>140532.68160000001</c:v>
                </c:pt>
                <c:pt idx="561">
                  <c:v>139631.32060000001</c:v>
                </c:pt>
                <c:pt idx="562">
                  <c:v>140851.6692</c:v>
                </c:pt>
                <c:pt idx="563">
                  <c:v>138205.53339999999</c:v>
                </c:pt>
                <c:pt idx="564">
                  <c:v>138356.0981</c:v>
                </c:pt>
                <c:pt idx="565">
                  <c:v>136011.1146</c:v>
                </c:pt>
                <c:pt idx="566">
                  <c:v>136890.54329999999</c:v>
                </c:pt>
                <c:pt idx="567">
                  <c:v>141091.16380000001</c:v>
                </c:pt>
                <c:pt idx="568">
                  <c:v>142070.24780000001</c:v>
                </c:pt>
                <c:pt idx="569">
                  <c:v>143633.65030000001</c:v>
                </c:pt>
                <c:pt idx="570">
                  <c:v>147566.32380000001</c:v>
                </c:pt>
                <c:pt idx="571">
                  <c:v>147234.40090000001</c:v>
                </c:pt>
                <c:pt idx="572">
                  <c:v>144530.03659999999</c:v>
                </c:pt>
                <c:pt idx="573">
                  <c:v>145058.29980000001</c:v>
                </c:pt>
                <c:pt idx="574">
                  <c:v>146349.7861</c:v>
                </c:pt>
                <c:pt idx="575">
                  <c:v>145235.49549999999</c:v>
                </c:pt>
                <c:pt idx="576">
                  <c:v>146889.45439999999</c:v>
                </c:pt>
                <c:pt idx="577">
                  <c:v>145982.3842</c:v>
                </c:pt>
                <c:pt idx="578">
                  <c:v>144654.54560000001</c:v>
                </c:pt>
                <c:pt idx="579">
                  <c:v>148426.73149999999</c:v>
                </c:pt>
                <c:pt idx="580">
                  <c:v>148620.8793</c:v>
                </c:pt>
                <c:pt idx="581">
                  <c:v>149981.1202</c:v>
                </c:pt>
                <c:pt idx="582">
                  <c:v>151843.1918</c:v>
                </c:pt>
                <c:pt idx="583">
                  <c:v>152277.1067</c:v>
                </c:pt>
                <c:pt idx="584">
                  <c:v>151444.51939999999</c:v>
                </c:pt>
                <c:pt idx="585">
                  <c:v>151481.22140000001</c:v>
                </c:pt>
                <c:pt idx="586">
                  <c:v>149558.7457</c:v>
                </c:pt>
                <c:pt idx="587">
                  <c:v>148311.00820000001</c:v>
                </c:pt>
                <c:pt idx="588">
                  <c:v>150037.36240000001</c:v>
                </c:pt>
                <c:pt idx="589">
                  <c:v>146444.3541</c:v>
                </c:pt>
                <c:pt idx="590">
                  <c:v>149541.18119999999</c:v>
                </c:pt>
                <c:pt idx="591">
                  <c:v>151011.81140000001</c:v>
                </c:pt>
                <c:pt idx="592">
                  <c:v>152800.62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A6-4F7B-8D77-606D2CBD15A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Northern Ireland</c:v>
                </c:pt>
              </c:strCache>
            </c:strRef>
          </c:tx>
          <c:spPr>
            <a:ln w="317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Sheet1!$A$2:$A$594</c:f>
              <c:numCache>
                <c:formatCode>mmm\-yy</c:formatCode>
                <c:ptCount val="593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</c:numCache>
            </c:numRef>
          </c:cat>
          <c:val>
            <c:numRef>
              <c:f>Sheet1!$F$2:$F$594</c:f>
              <c:numCache>
                <c:formatCode>General</c:formatCode>
                <c:ptCount val="593"/>
                <c:pt idx="0">
                  <c:v>3998.1738220000002</c:v>
                </c:pt>
                <c:pt idx="1">
                  <c:v>3998.1738220000002</c:v>
                </c:pt>
                <c:pt idx="2">
                  <c:v>3998.1738220000002</c:v>
                </c:pt>
                <c:pt idx="3">
                  <c:v>3956.0877820000001</c:v>
                </c:pt>
                <c:pt idx="4">
                  <c:v>3956.0877820000001</c:v>
                </c:pt>
                <c:pt idx="5">
                  <c:v>3956.0877820000001</c:v>
                </c:pt>
                <c:pt idx="6">
                  <c:v>4103.3889220000001</c:v>
                </c:pt>
                <c:pt idx="7">
                  <c:v>4103.3889220000001</c:v>
                </c:pt>
                <c:pt idx="8">
                  <c:v>4103.3889220000001</c:v>
                </c:pt>
                <c:pt idx="9">
                  <c:v>3977.1308020000001</c:v>
                </c:pt>
                <c:pt idx="10">
                  <c:v>3977.1308020000001</c:v>
                </c:pt>
                <c:pt idx="11">
                  <c:v>3977.1308020000001</c:v>
                </c:pt>
                <c:pt idx="12">
                  <c:v>4292.7761030000001</c:v>
                </c:pt>
                <c:pt idx="13">
                  <c:v>4292.7761030000001</c:v>
                </c:pt>
                <c:pt idx="14">
                  <c:v>4292.7761030000001</c:v>
                </c:pt>
                <c:pt idx="15">
                  <c:v>4292.7761030000001</c:v>
                </c:pt>
                <c:pt idx="16">
                  <c:v>4292.7761030000001</c:v>
                </c:pt>
                <c:pt idx="17">
                  <c:v>4292.7761030000001</c:v>
                </c:pt>
                <c:pt idx="18">
                  <c:v>4482.1632849999996</c:v>
                </c:pt>
                <c:pt idx="19">
                  <c:v>4482.1632849999996</c:v>
                </c:pt>
                <c:pt idx="20">
                  <c:v>4482.1632849999996</c:v>
                </c:pt>
                <c:pt idx="21">
                  <c:v>4124.4319429999996</c:v>
                </c:pt>
                <c:pt idx="22">
                  <c:v>4124.4319429999996</c:v>
                </c:pt>
                <c:pt idx="23">
                  <c:v>4124.4319429999996</c:v>
                </c:pt>
                <c:pt idx="24">
                  <c:v>4461.1202640000001</c:v>
                </c:pt>
                <c:pt idx="25">
                  <c:v>4461.1202640000001</c:v>
                </c:pt>
                <c:pt idx="26">
                  <c:v>4461.1202640000001</c:v>
                </c:pt>
                <c:pt idx="27">
                  <c:v>4524.2493249999998</c:v>
                </c:pt>
                <c:pt idx="28">
                  <c:v>4524.2493249999998</c:v>
                </c:pt>
                <c:pt idx="29">
                  <c:v>4524.2493249999998</c:v>
                </c:pt>
                <c:pt idx="30">
                  <c:v>5260.7550289999999</c:v>
                </c:pt>
                <c:pt idx="31">
                  <c:v>5260.7550289999999</c:v>
                </c:pt>
                <c:pt idx="32">
                  <c:v>5260.7550289999999</c:v>
                </c:pt>
                <c:pt idx="33">
                  <c:v>4734.6795259999999</c:v>
                </c:pt>
                <c:pt idx="34">
                  <c:v>4734.6795259999999</c:v>
                </c:pt>
                <c:pt idx="35">
                  <c:v>4734.6795259999999</c:v>
                </c:pt>
                <c:pt idx="36">
                  <c:v>4903.0236869999999</c:v>
                </c:pt>
                <c:pt idx="37">
                  <c:v>4903.0236869999999</c:v>
                </c:pt>
                <c:pt idx="38">
                  <c:v>4903.0236869999999</c:v>
                </c:pt>
                <c:pt idx="39">
                  <c:v>5113.453888</c:v>
                </c:pt>
                <c:pt idx="40">
                  <c:v>5113.453888</c:v>
                </c:pt>
                <c:pt idx="41">
                  <c:v>5113.453888</c:v>
                </c:pt>
                <c:pt idx="42">
                  <c:v>5408.0561699999998</c:v>
                </c:pt>
                <c:pt idx="43">
                  <c:v>5408.0561699999998</c:v>
                </c:pt>
                <c:pt idx="44">
                  <c:v>5408.0561699999998</c:v>
                </c:pt>
                <c:pt idx="45">
                  <c:v>6354.9920750000001</c:v>
                </c:pt>
                <c:pt idx="46">
                  <c:v>6354.9920750000001</c:v>
                </c:pt>
                <c:pt idx="47">
                  <c:v>6354.9920750000001</c:v>
                </c:pt>
                <c:pt idx="48">
                  <c:v>6944.1966380000003</c:v>
                </c:pt>
                <c:pt idx="49">
                  <c:v>6944.1966380000003</c:v>
                </c:pt>
                <c:pt idx="50">
                  <c:v>6944.1966380000003</c:v>
                </c:pt>
                <c:pt idx="51">
                  <c:v>7491.3151610000004</c:v>
                </c:pt>
                <c:pt idx="52">
                  <c:v>7491.3151610000004</c:v>
                </c:pt>
                <c:pt idx="53">
                  <c:v>7491.3151610000004</c:v>
                </c:pt>
                <c:pt idx="54">
                  <c:v>7575.4872409999998</c:v>
                </c:pt>
                <c:pt idx="55">
                  <c:v>7575.4872409999998</c:v>
                </c:pt>
                <c:pt idx="56">
                  <c:v>7575.4872409999998</c:v>
                </c:pt>
                <c:pt idx="57">
                  <c:v>7322.9709999999995</c:v>
                </c:pt>
                <c:pt idx="58">
                  <c:v>7322.9709999999995</c:v>
                </c:pt>
                <c:pt idx="59">
                  <c:v>7322.9709999999995</c:v>
                </c:pt>
                <c:pt idx="60">
                  <c:v>8059.4767039999997</c:v>
                </c:pt>
                <c:pt idx="61">
                  <c:v>8059.4767039999997</c:v>
                </c:pt>
                <c:pt idx="62">
                  <c:v>8059.4767039999997</c:v>
                </c:pt>
                <c:pt idx="63">
                  <c:v>8206.7778450000005</c:v>
                </c:pt>
                <c:pt idx="64">
                  <c:v>8206.7778450000005</c:v>
                </c:pt>
                <c:pt idx="65">
                  <c:v>8206.7778450000005</c:v>
                </c:pt>
                <c:pt idx="66">
                  <c:v>9195.7997899999991</c:v>
                </c:pt>
                <c:pt idx="67">
                  <c:v>9195.7997899999991</c:v>
                </c:pt>
                <c:pt idx="68">
                  <c:v>9195.7997899999991</c:v>
                </c:pt>
                <c:pt idx="69">
                  <c:v>9406.2299910000002</c:v>
                </c:pt>
                <c:pt idx="70">
                  <c:v>9406.2299910000002</c:v>
                </c:pt>
                <c:pt idx="71">
                  <c:v>9406.2299910000002</c:v>
                </c:pt>
                <c:pt idx="72">
                  <c:v>10500.46704</c:v>
                </c:pt>
                <c:pt idx="73">
                  <c:v>10500.46704</c:v>
                </c:pt>
                <c:pt idx="74">
                  <c:v>10500.46704</c:v>
                </c:pt>
                <c:pt idx="75">
                  <c:v>10521.510060000001</c:v>
                </c:pt>
                <c:pt idx="76">
                  <c:v>10521.510060000001</c:v>
                </c:pt>
                <c:pt idx="77">
                  <c:v>10521.510060000001</c:v>
                </c:pt>
                <c:pt idx="78">
                  <c:v>12331.209790000001</c:v>
                </c:pt>
                <c:pt idx="79">
                  <c:v>12331.209790000001</c:v>
                </c:pt>
                <c:pt idx="80">
                  <c:v>12331.209790000001</c:v>
                </c:pt>
                <c:pt idx="81">
                  <c:v>11510.531999999999</c:v>
                </c:pt>
                <c:pt idx="82">
                  <c:v>11510.531999999999</c:v>
                </c:pt>
                <c:pt idx="83">
                  <c:v>11510.531999999999</c:v>
                </c:pt>
                <c:pt idx="84">
                  <c:v>12857.28529</c:v>
                </c:pt>
                <c:pt idx="85">
                  <c:v>12857.28529</c:v>
                </c:pt>
                <c:pt idx="86">
                  <c:v>12857.28529</c:v>
                </c:pt>
                <c:pt idx="87">
                  <c:v>13488.57589</c:v>
                </c:pt>
                <c:pt idx="88">
                  <c:v>13488.57589</c:v>
                </c:pt>
                <c:pt idx="89">
                  <c:v>13488.57589</c:v>
                </c:pt>
                <c:pt idx="90">
                  <c:v>13677.96307</c:v>
                </c:pt>
                <c:pt idx="91">
                  <c:v>13677.96307</c:v>
                </c:pt>
                <c:pt idx="92">
                  <c:v>13677.96307</c:v>
                </c:pt>
                <c:pt idx="93">
                  <c:v>14098.823479999999</c:v>
                </c:pt>
                <c:pt idx="94">
                  <c:v>14098.823479999999</c:v>
                </c:pt>
                <c:pt idx="95">
                  <c:v>14098.823479999999</c:v>
                </c:pt>
                <c:pt idx="96">
                  <c:v>14519.68388</c:v>
                </c:pt>
                <c:pt idx="97">
                  <c:v>14519.68388</c:v>
                </c:pt>
                <c:pt idx="98">
                  <c:v>14519.68388</c:v>
                </c:pt>
                <c:pt idx="99">
                  <c:v>15129.93146</c:v>
                </c:pt>
                <c:pt idx="100">
                  <c:v>15129.93146</c:v>
                </c:pt>
                <c:pt idx="101">
                  <c:v>15129.93146</c:v>
                </c:pt>
                <c:pt idx="102">
                  <c:v>16034.78133</c:v>
                </c:pt>
                <c:pt idx="103">
                  <c:v>16034.78133</c:v>
                </c:pt>
                <c:pt idx="104">
                  <c:v>16034.78133</c:v>
                </c:pt>
                <c:pt idx="105">
                  <c:v>17065.889309999999</c:v>
                </c:pt>
                <c:pt idx="106">
                  <c:v>17065.889309999999</c:v>
                </c:pt>
                <c:pt idx="107">
                  <c:v>17065.889309999999</c:v>
                </c:pt>
                <c:pt idx="108">
                  <c:v>16708.15797</c:v>
                </c:pt>
                <c:pt idx="109">
                  <c:v>16708.15797</c:v>
                </c:pt>
                <c:pt idx="110">
                  <c:v>16708.15797</c:v>
                </c:pt>
                <c:pt idx="111">
                  <c:v>18012.825219999999</c:v>
                </c:pt>
                <c:pt idx="112">
                  <c:v>18012.825219999999</c:v>
                </c:pt>
                <c:pt idx="113">
                  <c:v>18012.825219999999</c:v>
                </c:pt>
                <c:pt idx="114">
                  <c:v>19990.86911</c:v>
                </c:pt>
                <c:pt idx="115">
                  <c:v>19990.86911</c:v>
                </c:pt>
                <c:pt idx="116">
                  <c:v>19990.86911</c:v>
                </c:pt>
                <c:pt idx="117">
                  <c:v>21379.708439999999</c:v>
                </c:pt>
                <c:pt idx="118">
                  <c:v>21379.708439999999</c:v>
                </c:pt>
                <c:pt idx="119">
                  <c:v>21379.708439999999</c:v>
                </c:pt>
                <c:pt idx="120">
                  <c:v>19990.86911</c:v>
                </c:pt>
                <c:pt idx="121">
                  <c:v>19990.86911</c:v>
                </c:pt>
                <c:pt idx="122">
                  <c:v>19990.86911</c:v>
                </c:pt>
                <c:pt idx="123">
                  <c:v>20895.718970000002</c:v>
                </c:pt>
                <c:pt idx="124">
                  <c:v>20895.718970000002</c:v>
                </c:pt>
                <c:pt idx="125">
                  <c:v>20895.718970000002</c:v>
                </c:pt>
                <c:pt idx="126">
                  <c:v>22368.730380000001</c:v>
                </c:pt>
                <c:pt idx="127">
                  <c:v>22368.730380000001</c:v>
                </c:pt>
                <c:pt idx="128">
                  <c:v>22368.730380000001</c:v>
                </c:pt>
                <c:pt idx="129">
                  <c:v>20979.891049999998</c:v>
                </c:pt>
                <c:pt idx="130">
                  <c:v>20979.891049999998</c:v>
                </c:pt>
                <c:pt idx="131">
                  <c:v>20979.891049999998</c:v>
                </c:pt>
                <c:pt idx="132">
                  <c:v>20306.51441</c:v>
                </c:pt>
                <c:pt idx="133">
                  <c:v>20306.51441</c:v>
                </c:pt>
                <c:pt idx="134">
                  <c:v>20306.51441</c:v>
                </c:pt>
                <c:pt idx="135">
                  <c:v>19990.86911</c:v>
                </c:pt>
                <c:pt idx="136">
                  <c:v>19990.86911</c:v>
                </c:pt>
                <c:pt idx="137">
                  <c:v>19990.86911</c:v>
                </c:pt>
                <c:pt idx="138">
                  <c:v>20601.116689999999</c:v>
                </c:pt>
                <c:pt idx="139">
                  <c:v>20601.116689999999</c:v>
                </c:pt>
                <c:pt idx="140">
                  <c:v>20601.116689999999</c:v>
                </c:pt>
                <c:pt idx="141">
                  <c:v>20895.718970000002</c:v>
                </c:pt>
                <c:pt idx="142">
                  <c:v>20895.718970000002</c:v>
                </c:pt>
                <c:pt idx="143">
                  <c:v>20895.718970000002</c:v>
                </c:pt>
                <c:pt idx="144">
                  <c:v>20369.643469999999</c:v>
                </c:pt>
                <c:pt idx="145">
                  <c:v>20369.643469999999</c:v>
                </c:pt>
                <c:pt idx="146">
                  <c:v>20369.643469999999</c:v>
                </c:pt>
                <c:pt idx="147">
                  <c:v>21548.052599999999</c:v>
                </c:pt>
                <c:pt idx="148">
                  <c:v>21548.052599999999</c:v>
                </c:pt>
                <c:pt idx="149">
                  <c:v>21548.052599999999</c:v>
                </c:pt>
                <c:pt idx="150">
                  <c:v>21148.235219999999</c:v>
                </c:pt>
                <c:pt idx="151">
                  <c:v>21148.235219999999</c:v>
                </c:pt>
                <c:pt idx="152">
                  <c:v>21148.235219999999</c:v>
                </c:pt>
                <c:pt idx="153">
                  <c:v>22116.21414</c:v>
                </c:pt>
                <c:pt idx="154">
                  <c:v>22116.21414</c:v>
                </c:pt>
                <c:pt idx="155">
                  <c:v>22116.21414</c:v>
                </c:pt>
                <c:pt idx="156">
                  <c:v>21043.020120000001</c:v>
                </c:pt>
                <c:pt idx="157">
                  <c:v>21043.020120000001</c:v>
                </c:pt>
                <c:pt idx="158">
                  <c:v>21043.020120000001</c:v>
                </c:pt>
                <c:pt idx="159">
                  <c:v>22936.891930000002</c:v>
                </c:pt>
                <c:pt idx="160">
                  <c:v>22936.891930000002</c:v>
                </c:pt>
                <c:pt idx="161">
                  <c:v>22936.891930000002</c:v>
                </c:pt>
                <c:pt idx="162">
                  <c:v>24409.903330000001</c:v>
                </c:pt>
                <c:pt idx="163">
                  <c:v>24409.903330000001</c:v>
                </c:pt>
                <c:pt idx="164">
                  <c:v>24409.903330000001</c:v>
                </c:pt>
                <c:pt idx="165">
                  <c:v>24409.903330000001</c:v>
                </c:pt>
                <c:pt idx="166">
                  <c:v>24409.903330000001</c:v>
                </c:pt>
                <c:pt idx="167">
                  <c:v>24409.903330000001</c:v>
                </c:pt>
                <c:pt idx="168">
                  <c:v>24199.473129999998</c:v>
                </c:pt>
                <c:pt idx="169">
                  <c:v>24199.473129999998</c:v>
                </c:pt>
                <c:pt idx="170">
                  <c:v>24199.473129999998</c:v>
                </c:pt>
                <c:pt idx="171">
                  <c:v>23357.752329999999</c:v>
                </c:pt>
                <c:pt idx="172">
                  <c:v>23357.752329999999</c:v>
                </c:pt>
                <c:pt idx="173">
                  <c:v>23357.752329999999</c:v>
                </c:pt>
                <c:pt idx="174">
                  <c:v>23778.612730000001</c:v>
                </c:pt>
                <c:pt idx="175">
                  <c:v>23778.612730000001</c:v>
                </c:pt>
                <c:pt idx="176">
                  <c:v>23778.612730000001</c:v>
                </c:pt>
                <c:pt idx="177">
                  <c:v>23778.612730000001</c:v>
                </c:pt>
                <c:pt idx="178">
                  <c:v>23778.612730000001</c:v>
                </c:pt>
                <c:pt idx="179">
                  <c:v>23778.612730000001</c:v>
                </c:pt>
                <c:pt idx="180">
                  <c:v>24409.903330000001</c:v>
                </c:pt>
                <c:pt idx="181">
                  <c:v>24409.903330000001</c:v>
                </c:pt>
                <c:pt idx="182">
                  <c:v>24409.903330000001</c:v>
                </c:pt>
                <c:pt idx="183">
                  <c:v>23989.04293</c:v>
                </c:pt>
                <c:pt idx="184">
                  <c:v>23989.04293</c:v>
                </c:pt>
                <c:pt idx="185">
                  <c:v>23989.04293</c:v>
                </c:pt>
                <c:pt idx="186">
                  <c:v>26093.344939999999</c:v>
                </c:pt>
                <c:pt idx="187">
                  <c:v>26093.344939999999</c:v>
                </c:pt>
                <c:pt idx="188">
                  <c:v>26093.344939999999</c:v>
                </c:pt>
                <c:pt idx="189">
                  <c:v>26303.775140000002</c:v>
                </c:pt>
                <c:pt idx="190">
                  <c:v>26303.775140000002</c:v>
                </c:pt>
                <c:pt idx="191">
                  <c:v>26303.775140000002</c:v>
                </c:pt>
                <c:pt idx="192">
                  <c:v>26514.20535</c:v>
                </c:pt>
                <c:pt idx="193">
                  <c:v>26514.20535</c:v>
                </c:pt>
                <c:pt idx="194">
                  <c:v>26514.20535</c:v>
                </c:pt>
                <c:pt idx="195">
                  <c:v>27776.786550000001</c:v>
                </c:pt>
                <c:pt idx="196">
                  <c:v>27776.786550000001</c:v>
                </c:pt>
                <c:pt idx="197">
                  <c:v>27776.786550000001</c:v>
                </c:pt>
                <c:pt idx="198">
                  <c:v>27566.356349999998</c:v>
                </c:pt>
                <c:pt idx="199">
                  <c:v>27566.356349999998</c:v>
                </c:pt>
                <c:pt idx="200">
                  <c:v>27566.356349999998</c:v>
                </c:pt>
                <c:pt idx="201">
                  <c:v>27987.21675</c:v>
                </c:pt>
                <c:pt idx="202">
                  <c:v>27987.21675</c:v>
                </c:pt>
                <c:pt idx="203">
                  <c:v>27987.21675</c:v>
                </c:pt>
                <c:pt idx="204">
                  <c:v>27987.21675</c:v>
                </c:pt>
                <c:pt idx="205">
                  <c:v>27987.21675</c:v>
                </c:pt>
                <c:pt idx="206">
                  <c:v>27987.21675</c:v>
                </c:pt>
                <c:pt idx="207">
                  <c:v>29249.79796</c:v>
                </c:pt>
                <c:pt idx="208">
                  <c:v>29249.79796</c:v>
                </c:pt>
                <c:pt idx="209">
                  <c:v>29249.79796</c:v>
                </c:pt>
                <c:pt idx="210">
                  <c:v>28828.937559999998</c:v>
                </c:pt>
                <c:pt idx="211">
                  <c:v>28828.937559999998</c:v>
                </c:pt>
                <c:pt idx="212">
                  <c:v>28828.937559999998</c:v>
                </c:pt>
                <c:pt idx="213">
                  <c:v>28905.944009999999</c:v>
                </c:pt>
                <c:pt idx="214">
                  <c:v>28905.944009999999</c:v>
                </c:pt>
                <c:pt idx="215">
                  <c:v>28905.944009999999</c:v>
                </c:pt>
                <c:pt idx="216">
                  <c:v>29666.62674</c:v>
                </c:pt>
                <c:pt idx="217">
                  <c:v>29666.62674</c:v>
                </c:pt>
                <c:pt idx="218">
                  <c:v>29666.62674</c:v>
                </c:pt>
                <c:pt idx="219">
                  <c:v>29920.18766</c:v>
                </c:pt>
                <c:pt idx="220">
                  <c:v>29920.18766</c:v>
                </c:pt>
                <c:pt idx="221">
                  <c:v>29920.18766</c:v>
                </c:pt>
                <c:pt idx="222">
                  <c:v>30173.74857</c:v>
                </c:pt>
                <c:pt idx="223">
                  <c:v>30173.74857</c:v>
                </c:pt>
                <c:pt idx="224">
                  <c:v>30173.74857</c:v>
                </c:pt>
                <c:pt idx="225">
                  <c:v>30680.87039</c:v>
                </c:pt>
                <c:pt idx="226">
                  <c:v>30680.87039</c:v>
                </c:pt>
                <c:pt idx="227">
                  <c:v>30680.87039</c:v>
                </c:pt>
                <c:pt idx="228">
                  <c:v>33216.479520000001</c:v>
                </c:pt>
                <c:pt idx="229">
                  <c:v>33216.479520000001</c:v>
                </c:pt>
                <c:pt idx="230">
                  <c:v>33216.479520000001</c:v>
                </c:pt>
                <c:pt idx="231">
                  <c:v>28905.944009999999</c:v>
                </c:pt>
                <c:pt idx="232">
                  <c:v>28905.944009999999</c:v>
                </c:pt>
                <c:pt idx="233">
                  <c:v>28905.944009999999</c:v>
                </c:pt>
                <c:pt idx="234">
                  <c:v>33723.601340000001</c:v>
                </c:pt>
                <c:pt idx="235">
                  <c:v>33723.601340000001</c:v>
                </c:pt>
                <c:pt idx="236">
                  <c:v>33723.601340000001</c:v>
                </c:pt>
                <c:pt idx="237">
                  <c:v>29920.18766</c:v>
                </c:pt>
                <c:pt idx="238">
                  <c:v>29920.18766</c:v>
                </c:pt>
                <c:pt idx="239">
                  <c:v>29920.18766</c:v>
                </c:pt>
                <c:pt idx="240">
                  <c:v>32210.34663</c:v>
                </c:pt>
                <c:pt idx="241">
                  <c:v>32210.34663</c:v>
                </c:pt>
                <c:pt idx="242">
                  <c:v>32210.34663</c:v>
                </c:pt>
                <c:pt idx="243">
                  <c:v>32775.440430000002</c:v>
                </c:pt>
                <c:pt idx="244">
                  <c:v>32775.440430000002</c:v>
                </c:pt>
                <c:pt idx="245">
                  <c:v>32775.440430000002</c:v>
                </c:pt>
                <c:pt idx="246">
                  <c:v>32675.717990000001</c:v>
                </c:pt>
                <c:pt idx="247">
                  <c:v>32675.717990000001</c:v>
                </c:pt>
                <c:pt idx="248">
                  <c:v>32675.717990000001</c:v>
                </c:pt>
                <c:pt idx="249">
                  <c:v>35733.87268</c:v>
                </c:pt>
                <c:pt idx="250">
                  <c:v>35733.87268</c:v>
                </c:pt>
                <c:pt idx="251">
                  <c:v>35733.87268</c:v>
                </c:pt>
                <c:pt idx="252">
                  <c:v>35334.982929999998</c:v>
                </c:pt>
                <c:pt idx="253">
                  <c:v>35334.982929999998</c:v>
                </c:pt>
                <c:pt idx="254">
                  <c:v>35334.982929999998</c:v>
                </c:pt>
                <c:pt idx="255">
                  <c:v>33938.868840000003</c:v>
                </c:pt>
                <c:pt idx="256">
                  <c:v>33938.868840000003</c:v>
                </c:pt>
                <c:pt idx="257">
                  <c:v>33938.868840000003</c:v>
                </c:pt>
                <c:pt idx="258">
                  <c:v>35368.223749999997</c:v>
                </c:pt>
                <c:pt idx="259">
                  <c:v>35368.223749999997</c:v>
                </c:pt>
                <c:pt idx="260">
                  <c:v>35368.223749999997</c:v>
                </c:pt>
                <c:pt idx="261">
                  <c:v>38060.729500000001</c:v>
                </c:pt>
                <c:pt idx="262">
                  <c:v>38060.729500000001</c:v>
                </c:pt>
                <c:pt idx="263">
                  <c:v>38060.729500000001</c:v>
                </c:pt>
                <c:pt idx="264">
                  <c:v>34570.444259999997</c:v>
                </c:pt>
                <c:pt idx="265">
                  <c:v>34570.444259999997</c:v>
                </c:pt>
                <c:pt idx="266">
                  <c:v>34570.444259999997</c:v>
                </c:pt>
                <c:pt idx="267">
                  <c:v>35866.835919999998</c:v>
                </c:pt>
                <c:pt idx="268">
                  <c:v>35866.835919999998</c:v>
                </c:pt>
                <c:pt idx="269">
                  <c:v>35866.835919999998</c:v>
                </c:pt>
                <c:pt idx="270">
                  <c:v>36714.664519999998</c:v>
                </c:pt>
                <c:pt idx="271">
                  <c:v>36714.664519999998</c:v>
                </c:pt>
                <c:pt idx="272">
                  <c:v>36714.664519999998</c:v>
                </c:pt>
                <c:pt idx="273">
                  <c:v>37009.561419999998</c:v>
                </c:pt>
                <c:pt idx="274">
                  <c:v>37009.561419999998</c:v>
                </c:pt>
                <c:pt idx="275">
                  <c:v>37009.561419999998</c:v>
                </c:pt>
                <c:pt idx="276">
                  <c:v>35719.387470000001</c:v>
                </c:pt>
                <c:pt idx="277">
                  <c:v>35719.387470000001</c:v>
                </c:pt>
                <c:pt idx="278">
                  <c:v>35719.387470000001</c:v>
                </c:pt>
                <c:pt idx="279">
                  <c:v>36124.870710000003</c:v>
                </c:pt>
                <c:pt idx="280">
                  <c:v>36124.870710000003</c:v>
                </c:pt>
                <c:pt idx="281">
                  <c:v>36124.870710000003</c:v>
                </c:pt>
                <c:pt idx="282">
                  <c:v>39811.082009999998</c:v>
                </c:pt>
                <c:pt idx="283">
                  <c:v>39811.082009999998</c:v>
                </c:pt>
                <c:pt idx="284">
                  <c:v>39811.082009999998</c:v>
                </c:pt>
                <c:pt idx="285">
                  <c:v>36346.043389999999</c:v>
                </c:pt>
                <c:pt idx="286">
                  <c:v>36346.043389999999</c:v>
                </c:pt>
                <c:pt idx="287">
                  <c:v>36346.043389999999</c:v>
                </c:pt>
                <c:pt idx="288">
                  <c:v>38189.149039999997</c:v>
                </c:pt>
                <c:pt idx="289">
                  <c:v>38189.149039999997</c:v>
                </c:pt>
                <c:pt idx="290">
                  <c:v>38189.149039999997</c:v>
                </c:pt>
                <c:pt idx="291">
                  <c:v>35277.042110000002</c:v>
                </c:pt>
                <c:pt idx="292">
                  <c:v>35277.042110000002</c:v>
                </c:pt>
                <c:pt idx="293">
                  <c:v>35277.042110000002</c:v>
                </c:pt>
                <c:pt idx="294">
                  <c:v>40253.427369999998</c:v>
                </c:pt>
                <c:pt idx="295">
                  <c:v>40253.427369999998</c:v>
                </c:pt>
                <c:pt idx="296">
                  <c:v>40253.427369999998</c:v>
                </c:pt>
                <c:pt idx="297">
                  <c:v>39921.66835</c:v>
                </c:pt>
                <c:pt idx="298">
                  <c:v>39921.66835</c:v>
                </c:pt>
                <c:pt idx="299">
                  <c:v>39921.66835</c:v>
                </c:pt>
                <c:pt idx="300">
                  <c:v>42280.843580000001</c:v>
                </c:pt>
                <c:pt idx="301">
                  <c:v>42280.843580000001</c:v>
                </c:pt>
                <c:pt idx="302">
                  <c:v>42280.843580000001</c:v>
                </c:pt>
                <c:pt idx="303">
                  <c:v>42686.326820000002</c:v>
                </c:pt>
                <c:pt idx="304">
                  <c:v>42686.326820000002</c:v>
                </c:pt>
                <c:pt idx="305">
                  <c:v>42686.326820000002</c:v>
                </c:pt>
                <c:pt idx="306">
                  <c:v>42907.499499999998</c:v>
                </c:pt>
                <c:pt idx="307">
                  <c:v>42907.499499999998</c:v>
                </c:pt>
                <c:pt idx="308">
                  <c:v>42907.499499999998</c:v>
                </c:pt>
                <c:pt idx="309">
                  <c:v>43571.017529999997</c:v>
                </c:pt>
                <c:pt idx="310">
                  <c:v>43571.017529999997</c:v>
                </c:pt>
                <c:pt idx="311">
                  <c:v>43571.017529999997</c:v>
                </c:pt>
                <c:pt idx="312">
                  <c:v>43755.328099999999</c:v>
                </c:pt>
                <c:pt idx="313">
                  <c:v>43755.328099999999</c:v>
                </c:pt>
                <c:pt idx="314">
                  <c:v>43755.328099999999</c:v>
                </c:pt>
                <c:pt idx="315">
                  <c:v>46556.848680000003</c:v>
                </c:pt>
                <c:pt idx="316">
                  <c:v>46556.848680000003</c:v>
                </c:pt>
                <c:pt idx="317">
                  <c:v>46556.848680000003</c:v>
                </c:pt>
                <c:pt idx="318">
                  <c:v>46483.124459999999</c:v>
                </c:pt>
                <c:pt idx="319">
                  <c:v>46483.124459999999</c:v>
                </c:pt>
                <c:pt idx="320">
                  <c:v>46483.124459999999</c:v>
                </c:pt>
                <c:pt idx="321">
                  <c:v>50095.611530000002</c:v>
                </c:pt>
                <c:pt idx="322">
                  <c:v>50095.611530000002</c:v>
                </c:pt>
                <c:pt idx="323">
                  <c:v>50095.611530000002</c:v>
                </c:pt>
                <c:pt idx="324">
                  <c:v>52086.165630000003</c:v>
                </c:pt>
                <c:pt idx="325">
                  <c:v>52086.165630000003</c:v>
                </c:pt>
                <c:pt idx="326">
                  <c:v>52086.165630000003</c:v>
                </c:pt>
                <c:pt idx="327">
                  <c:v>49284.645040000003</c:v>
                </c:pt>
                <c:pt idx="328">
                  <c:v>49284.645040000003</c:v>
                </c:pt>
                <c:pt idx="329">
                  <c:v>49284.645040000003</c:v>
                </c:pt>
                <c:pt idx="330">
                  <c:v>52565.373099999997</c:v>
                </c:pt>
                <c:pt idx="331">
                  <c:v>52565.373099999997</c:v>
                </c:pt>
                <c:pt idx="332">
                  <c:v>52565.373099999997</c:v>
                </c:pt>
                <c:pt idx="333">
                  <c:v>52307.338309999999</c:v>
                </c:pt>
                <c:pt idx="334">
                  <c:v>52307.338309999999</c:v>
                </c:pt>
                <c:pt idx="335">
                  <c:v>52307.338309999999</c:v>
                </c:pt>
                <c:pt idx="336">
                  <c:v>53118.304790000002</c:v>
                </c:pt>
                <c:pt idx="337">
                  <c:v>53118.304790000002</c:v>
                </c:pt>
                <c:pt idx="338">
                  <c:v>53118.304790000002</c:v>
                </c:pt>
                <c:pt idx="339">
                  <c:v>56399.032850000003</c:v>
                </c:pt>
                <c:pt idx="340">
                  <c:v>56399.032850000003</c:v>
                </c:pt>
                <c:pt idx="341">
                  <c:v>56399.032850000003</c:v>
                </c:pt>
                <c:pt idx="342">
                  <c:v>57357.447789999998</c:v>
                </c:pt>
                <c:pt idx="343">
                  <c:v>57357.447789999998</c:v>
                </c:pt>
                <c:pt idx="344">
                  <c:v>57357.447789999998</c:v>
                </c:pt>
                <c:pt idx="345">
                  <c:v>59384.864000000001</c:v>
                </c:pt>
                <c:pt idx="346">
                  <c:v>59384.864000000001</c:v>
                </c:pt>
                <c:pt idx="347">
                  <c:v>59384.864000000001</c:v>
                </c:pt>
                <c:pt idx="348">
                  <c:v>61817.763460000002</c:v>
                </c:pt>
                <c:pt idx="349">
                  <c:v>61817.763460000002</c:v>
                </c:pt>
                <c:pt idx="350">
                  <c:v>61817.763460000002</c:v>
                </c:pt>
                <c:pt idx="351">
                  <c:v>60380.141049999998</c:v>
                </c:pt>
                <c:pt idx="352">
                  <c:v>60380.141049999998</c:v>
                </c:pt>
                <c:pt idx="353">
                  <c:v>60380.141049999998</c:v>
                </c:pt>
                <c:pt idx="354">
                  <c:v>63071.075299999997</c:v>
                </c:pt>
                <c:pt idx="355">
                  <c:v>63071.075299999997</c:v>
                </c:pt>
                <c:pt idx="356">
                  <c:v>63071.075299999997</c:v>
                </c:pt>
                <c:pt idx="357">
                  <c:v>62923.626839999997</c:v>
                </c:pt>
                <c:pt idx="358">
                  <c:v>62923.626839999997</c:v>
                </c:pt>
                <c:pt idx="359">
                  <c:v>62923.626839999997</c:v>
                </c:pt>
                <c:pt idx="360">
                  <c:v>66904.735050000003</c:v>
                </c:pt>
                <c:pt idx="361">
                  <c:v>66904.735050000003</c:v>
                </c:pt>
                <c:pt idx="362">
                  <c:v>66904.735050000003</c:v>
                </c:pt>
                <c:pt idx="363">
                  <c:v>67936.874209999994</c:v>
                </c:pt>
                <c:pt idx="364">
                  <c:v>67936.874209999994</c:v>
                </c:pt>
                <c:pt idx="365">
                  <c:v>67936.874209999994</c:v>
                </c:pt>
                <c:pt idx="366">
                  <c:v>68563.530129999999</c:v>
                </c:pt>
                <c:pt idx="367">
                  <c:v>68563.530129999999</c:v>
                </c:pt>
                <c:pt idx="368">
                  <c:v>68563.530129999999</c:v>
                </c:pt>
                <c:pt idx="369">
                  <c:v>74424.606090000001</c:v>
                </c:pt>
                <c:pt idx="370">
                  <c:v>74424.606090000001</c:v>
                </c:pt>
                <c:pt idx="371">
                  <c:v>74424.606090000001</c:v>
                </c:pt>
                <c:pt idx="372">
                  <c:v>81797.028690000006</c:v>
                </c:pt>
                <c:pt idx="373">
                  <c:v>81797.028690000006</c:v>
                </c:pt>
                <c:pt idx="374">
                  <c:v>81797.028690000006</c:v>
                </c:pt>
                <c:pt idx="375">
                  <c:v>75346.158920000002</c:v>
                </c:pt>
                <c:pt idx="376">
                  <c:v>75346.158920000002</c:v>
                </c:pt>
                <c:pt idx="377">
                  <c:v>75346.158920000002</c:v>
                </c:pt>
                <c:pt idx="378">
                  <c:v>79253.542889999997</c:v>
                </c:pt>
                <c:pt idx="379">
                  <c:v>79253.542889999997</c:v>
                </c:pt>
                <c:pt idx="380">
                  <c:v>79253.542889999997</c:v>
                </c:pt>
                <c:pt idx="381">
                  <c:v>72323.465649999998</c:v>
                </c:pt>
                <c:pt idx="382">
                  <c:v>72323.465649999998</c:v>
                </c:pt>
                <c:pt idx="383">
                  <c:v>72323.465649999998</c:v>
                </c:pt>
                <c:pt idx="384">
                  <c:v>73163.700660000002</c:v>
                </c:pt>
                <c:pt idx="385">
                  <c:v>77668.472030000004</c:v>
                </c:pt>
                <c:pt idx="386">
                  <c:v>82173.243409999995</c:v>
                </c:pt>
                <c:pt idx="387">
                  <c:v>83881.949800000002</c:v>
                </c:pt>
                <c:pt idx="388">
                  <c:v>83959.618270000006</c:v>
                </c:pt>
                <c:pt idx="389">
                  <c:v>87144.02562</c:v>
                </c:pt>
                <c:pt idx="390">
                  <c:v>86600.346319999997</c:v>
                </c:pt>
                <c:pt idx="391">
                  <c:v>88153.715760000006</c:v>
                </c:pt>
                <c:pt idx="392">
                  <c:v>92037.139360000001</c:v>
                </c:pt>
                <c:pt idx="393">
                  <c:v>88076.047290000002</c:v>
                </c:pt>
                <c:pt idx="394">
                  <c:v>89008.068950000001</c:v>
                </c:pt>
                <c:pt idx="395">
                  <c:v>88930.400479999997</c:v>
                </c:pt>
                <c:pt idx="396">
                  <c:v>91027.449219999995</c:v>
                </c:pt>
                <c:pt idx="397">
                  <c:v>90328.432969999994</c:v>
                </c:pt>
                <c:pt idx="398">
                  <c:v>89396.411309999996</c:v>
                </c:pt>
                <c:pt idx="399">
                  <c:v>94755.535879999996</c:v>
                </c:pt>
                <c:pt idx="400">
                  <c:v>90328.432969999994</c:v>
                </c:pt>
                <c:pt idx="401">
                  <c:v>93512.840330000006</c:v>
                </c:pt>
                <c:pt idx="402">
                  <c:v>90561.438389999996</c:v>
                </c:pt>
                <c:pt idx="403">
                  <c:v>95609.889070000005</c:v>
                </c:pt>
                <c:pt idx="404">
                  <c:v>92813.824080000006</c:v>
                </c:pt>
                <c:pt idx="405">
                  <c:v>95532.220600000001</c:v>
                </c:pt>
                <c:pt idx="406">
                  <c:v>92037.139360000001</c:v>
                </c:pt>
                <c:pt idx="407">
                  <c:v>93901.182690000001</c:v>
                </c:pt>
                <c:pt idx="408">
                  <c:v>96619.579209999996</c:v>
                </c:pt>
                <c:pt idx="409">
                  <c:v>96231.236850000001</c:v>
                </c:pt>
                <c:pt idx="410">
                  <c:v>96231.236850000001</c:v>
                </c:pt>
                <c:pt idx="411">
                  <c:v>99881.655029999994</c:v>
                </c:pt>
                <c:pt idx="412">
                  <c:v>102833.057</c:v>
                </c:pt>
                <c:pt idx="413">
                  <c:v>99493.312669999999</c:v>
                </c:pt>
                <c:pt idx="414">
                  <c:v>103609.7417</c:v>
                </c:pt>
                <c:pt idx="415">
                  <c:v>106095.13280000001</c:v>
                </c:pt>
                <c:pt idx="416">
                  <c:v>105163.11109999999</c:v>
                </c:pt>
                <c:pt idx="417">
                  <c:v>108347.51850000001</c:v>
                </c:pt>
                <c:pt idx="418">
                  <c:v>104464.0949</c:v>
                </c:pt>
                <c:pt idx="419">
                  <c:v>108968.86629999999</c:v>
                </c:pt>
                <c:pt idx="420">
                  <c:v>111920.26820000001</c:v>
                </c:pt>
                <c:pt idx="421">
                  <c:v>111920.26820000001</c:v>
                </c:pt>
                <c:pt idx="422">
                  <c:v>111920.26820000001</c:v>
                </c:pt>
                <c:pt idx="423">
                  <c:v>116004.0316</c:v>
                </c:pt>
                <c:pt idx="424">
                  <c:v>116004.0316</c:v>
                </c:pt>
                <c:pt idx="425">
                  <c:v>116004.0316</c:v>
                </c:pt>
                <c:pt idx="426">
                  <c:v>123386.3527</c:v>
                </c:pt>
                <c:pt idx="427">
                  <c:v>123386.3527</c:v>
                </c:pt>
                <c:pt idx="428">
                  <c:v>123386.3527</c:v>
                </c:pt>
                <c:pt idx="429">
                  <c:v>127674.1439</c:v>
                </c:pt>
                <c:pt idx="430">
                  <c:v>127674.1439</c:v>
                </c:pt>
                <c:pt idx="431">
                  <c:v>127674.1439</c:v>
                </c:pt>
                <c:pt idx="432">
                  <c:v>131302.0644</c:v>
                </c:pt>
                <c:pt idx="433">
                  <c:v>131302.0644</c:v>
                </c:pt>
                <c:pt idx="434">
                  <c:v>131302.0644</c:v>
                </c:pt>
                <c:pt idx="435">
                  <c:v>143918.23689999999</c:v>
                </c:pt>
                <c:pt idx="436">
                  <c:v>143918.23689999999</c:v>
                </c:pt>
                <c:pt idx="437">
                  <c:v>143918.23689999999</c:v>
                </c:pt>
                <c:pt idx="438">
                  <c:v>160529.46</c:v>
                </c:pt>
                <c:pt idx="439">
                  <c:v>160529.46</c:v>
                </c:pt>
                <c:pt idx="440">
                  <c:v>160529.46</c:v>
                </c:pt>
                <c:pt idx="441">
                  <c:v>179841.1825</c:v>
                </c:pt>
                <c:pt idx="442">
                  <c:v>179841.1825</c:v>
                </c:pt>
                <c:pt idx="443">
                  <c:v>179841.1825</c:v>
                </c:pt>
                <c:pt idx="444">
                  <c:v>198950.44219999999</c:v>
                </c:pt>
                <c:pt idx="445">
                  <c:v>198950.44219999999</c:v>
                </c:pt>
                <c:pt idx="446">
                  <c:v>198950.44219999999</c:v>
                </c:pt>
                <c:pt idx="447">
                  <c:v>216751.02929999999</c:v>
                </c:pt>
                <c:pt idx="448">
                  <c:v>216751.02929999999</c:v>
                </c:pt>
                <c:pt idx="449">
                  <c:v>216751.02929999999</c:v>
                </c:pt>
                <c:pt idx="450">
                  <c:v>224669.97760000001</c:v>
                </c:pt>
                <c:pt idx="451">
                  <c:v>224669.97760000001</c:v>
                </c:pt>
                <c:pt idx="452">
                  <c:v>224669.97760000001</c:v>
                </c:pt>
                <c:pt idx="453">
                  <c:v>214269.00339999999</c:v>
                </c:pt>
                <c:pt idx="454">
                  <c:v>214269.00339999999</c:v>
                </c:pt>
                <c:pt idx="455">
                  <c:v>214269.00339999999</c:v>
                </c:pt>
                <c:pt idx="456">
                  <c:v>198361.81219999999</c:v>
                </c:pt>
                <c:pt idx="457">
                  <c:v>198361.81219999999</c:v>
                </c:pt>
                <c:pt idx="458">
                  <c:v>198361.81219999999</c:v>
                </c:pt>
                <c:pt idx="459">
                  <c:v>185844.8229</c:v>
                </c:pt>
                <c:pt idx="460">
                  <c:v>185844.8229</c:v>
                </c:pt>
                <c:pt idx="461">
                  <c:v>185844.8229</c:v>
                </c:pt>
                <c:pt idx="462">
                  <c:v>168075.93239999999</c:v>
                </c:pt>
                <c:pt idx="463">
                  <c:v>168075.93239999999</c:v>
                </c:pt>
                <c:pt idx="464">
                  <c:v>168075.93239999999</c:v>
                </c:pt>
                <c:pt idx="465">
                  <c:v>153774.1036</c:v>
                </c:pt>
                <c:pt idx="466">
                  <c:v>153774.1036</c:v>
                </c:pt>
                <c:pt idx="467">
                  <c:v>153774.1036</c:v>
                </c:pt>
                <c:pt idx="468">
                  <c:v>140189.96580000001</c:v>
                </c:pt>
                <c:pt idx="469">
                  <c:v>140189.96580000001</c:v>
                </c:pt>
                <c:pt idx="470">
                  <c:v>140189.96580000001</c:v>
                </c:pt>
                <c:pt idx="471">
                  <c:v>141488.69399999999</c:v>
                </c:pt>
                <c:pt idx="472">
                  <c:v>141488.69399999999</c:v>
                </c:pt>
                <c:pt idx="473">
                  <c:v>141488.69399999999</c:v>
                </c:pt>
                <c:pt idx="474">
                  <c:v>141863.99359999999</c:v>
                </c:pt>
                <c:pt idx="475">
                  <c:v>141863.99359999999</c:v>
                </c:pt>
                <c:pt idx="476">
                  <c:v>141863.99359999999</c:v>
                </c:pt>
                <c:pt idx="477">
                  <c:v>141993.7788</c:v>
                </c:pt>
                <c:pt idx="478">
                  <c:v>141993.7788</c:v>
                </c:pt>
                <c:pt idx="479">
                  <c:v>141993.7788</c:v>
                </c:pt>
                <c:pt idx="480">
                  <c:v>135701.48069999999</c:v>
                </c:pt>
                <c:pt idx="481">
                  <c:v>135701.48069999999</c:v>
                </c:pt>
                <c:pt idx="482">
                  <c:v>135701.48069999999</c:v>
                </c:pt>
                <c:pt idx="483">
                  <c:v>134514.84510000001</c:v>
                </c:pt>
                <c:pt idx="484">
                  <c:v>134514.84510000001</c:v>
                </c:pt>
                <c:pt idx="485">
                  <c:v>134514.84510000001</c:v>
                </c:pt>
                <c:pt idx="486">
                  <c:v>132163.50870000001</c:v>
                </c:pt>
                <c:pt idx="487">
                  <c:v>132163.50870000001</c:v>
                </c:pt>
                <c:pt idx="488">
                  <c:v>132163.50870000001</c:v>
                </c:pt>
                <c:pt idx="489">
                  <c:v>124515.0775</c:v>
                </c:pt>
                <c:pt idx="490">
                  <c:v>124515.0775</c:v>
                </c:pt>
                <c:pt idx="491">
                  <c:v>124515.0775</c:v>
                </c:pt>
                <c:pt idx="492">
                  <c:v>119023.87639999999</c:v>
                </c:pt>
                <c:pt idx="493">
                  <c:v>119023.87639999999</c:v>
                </c:pt>
                <c:pt idx="494">
                  <c:v>119023.87639999999</c:v>
                </c:pt>
                <c:pt idx="495">
                  <c:v>117142.3986</c:v>
                </c:pt>
                <c:pt idx="496">
                  <c:v>117142.3986</c:v>
                </c:pt>
                <c:pt idx="497">
                  <c:v>117142.3986</c:v>
                </c:pt>
                <c:pt idx="498">
                  <c:v>115107.8988</c:v>
                </c:pt>
                <c:pt idx="499">
                  <c:v>115107.8988</c:v>
                </c:pt>
                <c:pt idx="500">
                  <c:v>115107.8988</c:v>
                </c:pt>
                <c:pt idx="501">
                  <c:v>111871.0096</c:v>
                </c:pt>
                <c:pt idx="502">
                  <c:v>111871.0096</c:v>
                </c:pt>
                <c:pt idx="503">
                  <c:v>111871.0096</c:v>
                </c:pt>
                <c:pt idx="504">
                  <c:v>104711.7466</c:v>
                </c:pt>
                <c:pt idx="505">
                  <c:v>104711.7466</c:v>
                </c:pt>
                <c:pt idx="506">
                  <c:v>104711.7466</c:v>
                </c:pt>
                <c:pt idx="507">
                  <c:v>104986.8067</c:v>
                </c:pt>
                <c:pt idx="508">
                  <c:v>104986.8067</c:v>
                </c:pt>
                <c:pt idx="509">
                  <c:v>104986.8067</c:v>
                </c:pt>
                <c:pt idx="510">
                  <c:v>102085.7643</c:v>
                </c:pt>
                <c:pt idx="511">
                  <c:v>102085.7643</c:v>
                </c:pt>
                <c:pt idx="512">
                  <c:v>102085.7643</c:v>
                </c:pt>
                <c:pt idx="513">
                  <c:v>99646.637350000005</c:v>
                </c:pt>
                <c:pt idx="514">
                  <c:v>99646.637350000005</c:v>
                </c:pt>
                <c:pt idx="515">
                  <c:v>99646.637350000005</c:v>
                </c:pt>
                <c:pt idx="516">
                  <c:v>97428.393660000002</c:v>
                </c:pt>
                <c:pt idx="517">
                  <c:v>97428.393660000002</c:v>
                </c:pt>
                <c:pt idx="518">
                  <c:v>97428.393660000002</c:v>
                </c:pt>
                <c:pt idx="519">
                  <c:v>99229.408779999998</c:v>
                </c:pt>
                <c:pt idx="520">
                  <c:v>99229.408779999998</c:v>
                </c:pt>
                <c:pt idx="521">
                  <c:v>99229.408779999998</c:v>
                </c:pt>
                <c:pt idx="522">
                  <c:v>101164.6427</c:v>
                </c:pt>
                <c:pt idx="523">
                  <c:v>101164.6427</c:v>
                </c:pt>
                <c:pt idx="524">
                  <c:v>101164.6427</c:v>
                </c:pt>
                <c:pt idx="525">
                  <c:v>101879.4013</c:v>
                </c:pt>
                <c:pt idx="526">
                  <c:v>101879.4013</c:v>
                </c:pt>
                <c:pt idx="527">
                  <c:v>101879.4013</c:v>
                </c:pt>
                <c:pt idx="528">
                  <c:v>103570.19749999999</c:v>
                </c:pt>
                <c:pt idx="529">
                  <c:v>103570.19749999999</c:v>
                </c:pt>
                <c:pt idx="530">
                  <c:v>103570.19749999999</c:v>
                </c:pt>
                <c:pt idx="531">
                  <c:v>107030.747</c:v>
                </c:pt>
                <c:pt idx="532">
                  <c:v>107030.747</c:v>
                </c:pt>
                <c:pt idx="533">
                  <c:v>107030.747</c:v>
                </c:pt>
                <c:pt idx="534">
                  <c:v>109116.25019999999</c:v>
                </c:pt>
                <c:pt idx="535">
                  <c:v>109116.25019999999</c:v>
                </c:pt>
                <c:pt idx="536">
                  <c:v>109116.25019999999</c:v>
                </c:pt>
                <c:pt idx="537">
                  <c:v>110749.9855</c:v>
                </c:pt>
                <c:pt idx="538">
                  <c:v>110749.9855</c:v>
                </c:pt>
                <c:pt idx="539">
                  <c:v>110749.9855</c:v>
                </c:pt>
                <c:pt idx="540">
                  <c:v>110939.99460000001</c:v>
                </c:pt>
                <c:pt idx="541">
                  <c:v>110939.99460000001</c:v>
                </c:pt>
                <c:pt idx="542">
                  <c:v>110939.99460000001</c:v>
                </c:pt>
                <c:pt idx="543">
                  <c:v>114340.192</c:v>
                </c:pt>
                <c:pt idx="544">
                  <c:v>114340.192</c:v>
                </c:pt>
                <c:pt idx="545">
                  <c:v>114340.192</c:v>
                </c:pt>
                <c:pt idx="546">
                  <c:v>117715.6372</c:v>
                </c:pt>
                <c:pt idx="547">
                  <c:v>117715.6372</c:v>
                </c:pt>
                <c:pt idx="548">
                  <c:v>117715.6372</c:v>
                </c:pt>
                <c:pt idx="549">
                  <c:v>118755.51730000001</c:v>
                </c:pt>
                <c:pt idx="550">
                  <c:v>118755.51730000001</c:v>
                </c:pt>
                <c:pt idx="551">
                  <c:v>118755.51730000001</c:v>
                </c:pt>
                <c:pt idx="552">
                  <c:v>118850.7515</c:v>
                </c:pt>
                <c:pt idx="553">
                  <c:v>118850.7515</c:v>
                </c:pt>
                <c:pt idx="554">
                  <c:v>118850.7515</c:v>
                </c:pt>
                <c:pt idx="555">
                  <c:v>123249.1955</c:v>
                </c:pt>
                <c:pt idx="556">
                  <c:v>123249.1955</c:v>
                </c:pt>
                <c:pt idx="557">
                  <c:v>123249.1955</c:v>
                </c:pt>
                <c:pt idx="558">
                  <c:v>124730.53720000001</c:v>
                </c:pt>
                <c:pt idx="559">
                  <c:v>124730.53720000001</c:v>
                </c:pt>
                <c:pt idx="560">
                  <c:v>124730.53720000001</c:v>
                </c:pt>
                <c:pt idx="561">
                  <c:v>125059.1142</c:v>
                </c:pt>
                <c:pt idx="562">
                  <c:v>125059.1142</c:v>
                </c:pt>
                <c:pt idx="563">
                  <c:v>125059.1142</c:v>
                </c:pt>
                <c:pt idx="564">
                  <c:v>124785.78939999999</c:v>
                </c:pt>
                <c:pt idx="565">
                  <c:v>124785.78939999999</c:v>
                </c:pt>
                <c:pt idx="566">
                  <c:v>124785.78939999999</c:v>
                </c:pt>
                <c:pt idx="567">
                  <c:v>127178.4999</c:v>
                </c:pt>
                <c:pt idx="568">
                  <c:v>127178.4999</c:v>
                </c:pt>
                <c:pt idx="569">
                  <c:v>127178.4999</c:v>
                </c:pt>
                <c:pt idx="570">
                  <c:v>128877.914</c:v>
                </c:pt>
                <c:pt idx="571">
                  <c:v>128877.914</c:v>
                </c:pt>
                <c:pt idx="572">
                  <c:v>128877.914</c:v>
                </c:pt>
                <c:pt idx="573">
                  <c:v>129601.3912</c:v>
                </c:pt>
                <c:pt idx="574">
                  <c:v>129601.3912</c:v>
                </c:pt>
                <c:pt idx="575">
                  <c:v>129601.3912</c:v>
                </c:pt>
                <c:pt idx="576">
                  <c:v>130291.6857</c:v>
                </c:pt>
                <c:pt idx="577">
                  <c:v>130291.6857</c:v>
                </c:pt>
                <c:pt idx="578">
                  <c:v>130291.6857</c:v>
                </c:pt>
                <c:pt idx="579">
                  <c:v>132094.9988</c:v>
                </c:pt>
                <c:pt idx="580">
                  <c:v>132094.9988</c:v>
                </c:pt>
                <c:pt idx="581">
                  <c:v>132094.9988</c:v>
                </c:pt>
                <c:pt idx="582">
                  <c:v>134619.30050000001</c:v>
                </c:pt>
                <c:pt idx="583">
                  <c:v>134619.30050000001</c:v>
                </c:pt>
                <c:pt idx="584">
                  <c:v>134619.30050000001</c:v>
                </c:pt>
                <c:pt idx="585">
                  <c:v>136179.4958</c:v>
                </c:pt>
                <c:pt idx="586">
                  <c:v>136179.4958</c:v>
                </c:pt>
                <c:pt idx="587">
                  <c:v>136179.4958</c:v>
                </c:pt>
                <c:pt idx="588">
                  <c:v>134811.16750000001</c:v>
                </c:pt>
                <c:pt idx="589">
                  <c:v>134812.16750000001</c:v>
                </c:pt>
                <c:pt idx="590">
                  <c:v>134813.16750000001</c:v>
                </c:pt>
                <c:pt idx="591">
                  <c:v>134814.16750000001</c:v>
                </c:pt>
                <c:pt idx="592">
                  <c:v>134815.16750000001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69-4CB2-AE13-1279DA84FCB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London</c:v>
                </c:pt>
              </c:strCache>
            </c:strRef>
          </c:tx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numRef>
              <c:f>Sheet1!$A$2:$A$594</c:f>
              <c:numCache>
                <c:formatCode>mmm\-yy</c:formatCode>
                <c:ptCount val="593"/>
                <c:pt idx="0">
                  <c:v>25569</c:v>
                </c:pt>
                <c:pt idx="1">
                  <c:v>25600</c:v>
                </c:pt>
                <c:pt idx="2">
                  <c:v>25628</c:v>
                </c:pt>
                <c:pt idx="3">
                  <c:v>25659</c:v>
                </c:pt>
                <c:pt idx="4">
                  <c:v>25689</c:v>
                </c:pt>
                <c:pt idx="5">
                  <c:v>25720</c:v>
                </c:pt>
                <c:pt idx="6">
                  <c:v>25750</c:v>
                </c:pt>
                <c:pt idx="7">
                  <c:v>25781</c:v>
                </c:pt>
                <c:pt idx="8">
                  <c:v>25812</c:v>
                </c:pt>
                <c:pt idx="9">
                  <c:v>25842</c:v>
                </c:pt>
                <c:pt idx="10">
                  <c:v>25873</c:v>
                </c:pt>
                <c:pt idx="11">
                  <c:v>25903</c:v>
                </c:pt>
                <c:pt idx="12">
                  <c:v>25934</c:v>
                </c:pt>
                <c:pt idx="13">
                  <c:v>25965</c:v>
                </c:pt>
                <c:pt idx="14">
                  <c:v>25993</c:v>
                </c:pt>
                <c:pt idx="15">
                  <c:v>26024</c:v>
                </c:pt>
                <c:pt idx="16">
                  <c:v>26054</c:v>
                </c:pt>
                <c:pt idx="17">
                  <c:v>26085</c:v>
                </c:pt>
                <c:pt idx="18">
                  <c:v>26115</c:v>
                </c:pt>
                <c:pt idx="19">
                  <c:v>26146</c:v>
                </c:pt>
                <c:pt idx="20">
                  <c:v>26177</c:v>
                </c:pt>
                <c:pt idx="21">
                  <c:v>26207</c:v>
                </c:pt>
                <c:pt idx="22">
                  <c:v>26238</c:v>
                </c:pt>
                <c:pt idx="23">
                  <c:v>26268</c:v>
                </c:pt>
                <c:pt idx="24">
                  <c:v>26299</c:v>
                </c:pt>
                <c:pt idx="25">
                  <c:v>26330</c:v>
                </c:pt>
                <c:pt idx="26">
                  <c:v>26359</c:v>
                </c:pt>
                <c:pt idx="27">
                  <c:v>26390</c:v>
                </c:pt>
                <c:pt idx="28">
                  <c:v>26420</c:v>
                </c:pt>
                <c:pt idx="29">
                  <c:v>26451</c:v>
                </c:pt>
                <c:pt idx="30">
                  <c:v>26481</c:v>
                </c:pt>
                <c:pt idx="31">
                  <c:v>26512</c:v>
                </c:pt>
                <c:pt idx="32">
                  <c:v>26543</c:v>
                </c:pt>
                <c:pt idx="33">
                  <c:v>26573</c:v>
                </c:pt>
                <c:pt idx="34">
                  <c:v>26604</c:v>
                </c:pt>
                <c:pt idx="35">
                  <c:v>26634</c:v>
                </c:pt>
                <c:pt idx="36">
                  <c:v>26665</c:v>
                </c:pt>
                <c:pt idx="37">
                  <c:v>26696</c:v>
                </c:pt>
                <c:pt idx="38">
                  <c:v>26724</c:v>
                </c:pt>
                <c:pt idx="39">
                  <c:v>26755</c:v>
                </c:pt>
                <c:pt idx="40">
                  <c:v>26785</c:v>
                </c:pt>
                <c:pt idx="41">
                  <c:v>26816</c:v>
                </c:pt>
                <c:pt idx="42">
                  <c:v>26846</c:v>
                </c:pt>
                <c:pt idx="43">
                  <c:v>26877</c:v>
                </c:pt>
                <c:pt idx="44">
                  <c:v>26908</c:v>
                </c:pt>
                <c:pt idx="45">
                  <c:v>26938</c:v>
                </c:pt>
                <c:pt idx="46">
                  <c:v>26969</c:v>
                </c:pt>
                <c:pt idx="47">
                  <c:v>26999</c:v>
                </c:pt>
                <c:pt idx="48">
                  <c:v>27030</c:v>
                </c:pt>
                <c:pt idx="49">
                  <c:v>27061</c:v>
                </c:pt>
                <c:pt idx="50">
                  <c:v>27089</c:v>
                </c:pt>
                <c:pt idx="51">
                  <c:v>27120</c:v>
                </c:pt>
                <c:pt idx="52">
                  <c:v>27150</c:v>
                </c:pt>
                <c:pt idx="53">
                  <c:v>27181</c:v>
                </c:pt>
                <c:pt idx="54">
                  <c:v>27211</c:v>
                </c:pt>
                <c:pt idx="55">
                  <c:v>27242</c:v>
                </c:pt>
                <c:pt idx="56">
                  <c:v>27273</c:v>
                </c:pt>
                <c:pt idx="57">
                  <c:v>27303</c:v>
                </c:pt>
                <c:pt idx="58">
                  <c:v>27334</c:v>
                </c:pt>
                <c:pt idx="59">
                  <c:v>27364</c:v>
                </c:pt>
                <c:pt idx="60">
                  <c:v>27395</c:v>
                </c:pt>
                <c:pt idx="61">
                  <c:v>27426</c:v>
                </c:pt>
                <c:pt idx="62">
                  <c:v>27454</c:v>
                </c:pt>
                <c:pt idx="63">
                  <c:v>27485</c:v>
                </c:pt>
                <c:pt idx="64">
                  <c:v>27515</c:v>
                </c:pt>
                <c:pt idx="65">
                  <c:v>27546</c:v>
                </c:pt>
                <c:pt idx="66">
                  <c:v>27576</c:v>
                </c:pt>
                <c:pt idx="67">
                  <c:v>27607</c:v>
                </c:pt>
                <c:pt idx="68">
                  <c:v>27638</c:v>
                </c:pt>
                <c:pt idx="69">
                  <c:v>27668</c:v>
                </c:pt>
                <c:pt idx="70">
                  <c:v>27699</c:v>
                </c:pt>
                <c:pt idx="71">
                  <c:v>27729</c:v>
                </c:pt>
                <c:pt idx="72">
                  <c:v>27760</c:v>
                </c:pt>
                <c:pt idx="73">
                  <c:v>27791</c:v>
                </c:pt>
                <c:pt idx="74">
                  <c:v>27820</c:v>
                </c:pt>
                <c:pt idx="75">
                  <c:v>27851</c:v>
                </c:pt>
                <c:pt idx="76">
                  <c:v>27881</c:v>
                </c:pt>
                <c:pt idx="77">
                  <c:v>27912</c:v>
                </c:pt>
                <c:pt idx="78">
                  <c:v>27942</c:v>
                </c:pt>
                <c:pt idx="79">
                  <c:v>27973</c:v>
                </c:pt>
                <c:pt idx="80">
                  <c:v>28004</c:v>
                </c:pt>
                <c:pt idx="81">
                  <c:v>28034</c:v>
                </c:pt>
                <c:pt idx="82">
                  <c:v>28065</c:v>
                </c:pt>
                <c:pt idx="83">
                  <c:v>28095</c:v>
                </c:pt>
                <c:pt idx="84">
                  <c:v>28126</c:v>
                </c:pt>
                <c:pt idx="85">
                  <c:v>28157</c:v>
                </c:pt>
                <c:pt idx="86">
                  <c:v>28185</c:v>
                </c:pt>
                <c:pt idx="87">
                  <c:v>28216</c:v>
                </c:pt>
                <c:pt idx="88">
                  <c:v>28246</c:v>
                </c:pt>
                <c:pt idx="89">
                  <c:v>28277</c:v>
                </c:pt>
                <c:pt idx="90">
                  <c:v>28307</c:v>
                </c:pt>
                <c:pt idx="91">
                  <c:v>28338</c:v>
                </c:pt>
                <c:pt idx="92">
                  <c:v>28369</c:v>
                </c:pt>
                <c:pt idx="93">
                  <c:v>28399</c:v>
                </c:pt>
                <c:pt idx="94">
                  <c:v>28430</c:v>
                </c:pt>
                <c:pt idx="95">
                  <c:v>28460</c:v>
                </c:pt>
                <c:pt idx="96">
                  <c:v>28491</c:v>
                </c:pt>
                <c:pt idx="97">
                  <c:v>28522</c:v>
                </c:pt>
                <c:pt idx="98">
                  <c:v>28550</c:v>
                </c:pt>
                <c:pt idx="99">
                  <c:v>28581</c:v>
                </c:pt>
                <c:pt idx="100">
                  <c:v>28611</c:v>
                </c:pt>
                <c:pt idx="101">
                  <c:v>28642</c:v>
                </c:pt>
                <c:pt idx="102">
                  <c:v>28672</c:v>
                </c:pt>
                <c:pt idx="103">
                  <c:v>28703</c:v>
                </c:pt>
                <c:pt idx="104">
                  <c:v>28734</c:v>
                </c:pt>
                <c:pt idx="105">
                  <c:v>28764</c:v>
                </c:pt>
                <c:pt idx="106">
                  <c:v>28795</c:v>
                </c:pt>
                <c:pt idx="107">
                  <c:v>28825</c:v>
                </c:pt>
                <c:pt idx="108">
                  <c:v>28856</c:v>
                </c:pt>
                <c:pt idx="109">
                  <c:v>28887</c:v>
                </c:pt>
                <c:pt idx="110">
                  <c:v>28915</c:v>
                </c:pt>
                <c:pt idx="111">
                  <c:v>28946</c:v>
                </c:pt>
                <c:pt idx="112">
                  <c:v>28976</c:v>
                </c:pt>
                <c:pt idx="113">
                  <c:v>29007</c:v>
                </c:pt>
                <c:pt idx="114">
                  <c:v>29037</c:v>
                </c:pt>
                <c:pt idx="115">
                  <c:v>29068</c:v>
                </c:pt>
                <c:pt idx="116">
                  <c:v>29099</c:v>
                </c:pt>
                <c:pt idx="117">
                  <c:v>29129</c:v>
                </c:pt>
                <c:pt idx="118">
                  <c:v>29160</c:v>
                </c:pt>
                <c:pt idx="119">
                  <c:v>29190</c:v>
                </c:pt>
                <c:pt idx="120">
                  <c:v>29221</c:v>
                </c:pt>
                <c:pt idx="121">
                  <c:v>29252</c:v>
                </c:pt>
                <c:pt idx="122">
                  <c:v>29281</c:v>
                </c:pt>
                <c:pt idx="123">
                  <c:v>29312</c:v>
                </c:pt>
                <c:pt idx="124">
                  <c:v>29342</c:v>
                </c:pt>
                <c:pt idx="125">
                  <c:v>29373</c:v>
                </c:pt>
                <c:pt idx="126">
                  <c:v>29403</c:v>
                </c:pt>
                <c:pt idx="127">
                  <c:v>29434</c:v>
                </c:pt>
                <c:pt idx="128">
                  <c:v>29465</c:v>
                </c:pt>
                <c:pt idx="129">
                  <c:v>29495</c:v>
                </c:pt>
                <c:pt idx="130">
                  <c:v>29526</c:v>
                </c:pt>
                <c:pt idx="131">
                  <c:v>29556</c:v>
                </c:pt>
                <c:pt idx="132">
                  <c:v>29587</c:v>
                </c:pt>
                <c:pt idx="133">
                  <c:v>29618</c:v>
                </c:pt>
                <c:pt idx="134">
                  <c:v>29646</c:v>
                </c:pt>
                <c:pt idx="135">
                  <c:v>29677</c:v>
                </c:pt>
                <c:pt idx="136">
                  <c:v>29707</c:v>
                </c:pt>
                <c:pt idx="137">
                  <c:v>29738</c:v>
                </c:pt>
                <c:pt idx="138">
                  <c:v>29768</c:v>
                </c:pt>
                <c:pt idx="139">
                  <c:v>29799</c:v>
                </c:pt>
                <c:pt idx="140">
                  <c:v>29830</c:v>
                </c:pt>
                <c:pt idx="141">
                  <c:v>29860</c:v>
                </c:pt>
                <c:pt idx="142">
                  <c:v>29891</c:v>
                </c:pt>
                <c:pt idx="143">
                  <c:v>29921</c:v>
                </c:pt>
                <c:pt idx="144">
                  <c:v>29952</c:v>
                </c:pt>
                <c:pt idx="145">
                  <c:v>29983</c:v>
                </c:pt>
                <c:pt idx="146">
                  <c:v>30011</c:v>
                </c:pt>
                <c:pt idx="147">
                  <c:v>30042</c:v>
                </c:pt>
                <c:pt idx="148">
                  <c:v>30072</c:v>
                </c:pt>
                <c:pt idx="149">
                  <c:v>30103</c:v>
                </c:pt>
                <c:pt idx="150">
                  <c:v>30133</c:v>
                </c:pt>
                <c:pt idx="151">
                  <c:v>30164</c:v>
                </c:pt>
                <c:pt idx="152">
                  <c:v>30195</c:v>
                </c:pt>
                <c:pt idx="153">
                  <c:v>30225</c:v>
                </c:pt>
                <c:pt idx="154">
                  <c:v>30256</c:v>
                </c:pt>
                <c:pt idx="155">
                  <c:v>30286</c:v>
                </c:pt>
                <c:pt idx="156">
                  <c:v>30317</c:v>
                </c:pt>
                <c:pt idx="157">
                  <c:v>30348</c:v>
                </c:pt>
                <c:pt idx="158">
                  <c:v>30376</c:v>
                </c:pt>
                <c:pt idx="159">
                  <c:v>30407</c:v>
                </c:pt>
                <c:pt idx="160">
                  <c:v>30437</c:v>
                </c:pt>
                <c:pt idx="161">
                  <c:v>30468</c:v>
                </c:pt>
                <c:pt idx="162">
                  <c:v>30498</c:v>
                </c:pt>
                <c:pt idx="163">
                  <c:v>30529</c:v>
                </c:pt>
                <c:pt idx="164">
                  <c:v>30560</c:v>
                </c:pt>
                <c:pt idx="165">
                  <c:v>30590</c:v>
                </c:pt>
                <c:pt idx="166">
                  <c:v>30621</c:v>
                </c:pt>
                <c:pt idx="167">
                  <c:v>30651</c:v>
                </c:pt>
                <c:pt idx="168">
                  <c:v>30682</c:v>
                </c:pt>
                <c:pt idx="169">
                  <c:v>30713</c:v>
                </c:pt>
                <c:pt idx="170">
                  <c:v>30742</c:v>
                </c:pt>
                <c:pt idx="171">
                  <c:v>30773</c:v>
                </c:pt>
                <c:pt idx="172">
                  <c:v>30803</c:v>
                </c:pt>
                <c:pt idx="173">
                  <c:v>30834</c:v>
                </c:pt>
                <c:pt idx="174">
                  <c:v>30864</c:v>
                </c:pt>
                <c:pt idx="175">
                  <c:v>30895</c:v>
                </c:pt>
                <c:pt idx="176">
                  <c:v>30926</c:v>
                </c:pt>
                <c:pt idx="177">
                  <c:v>30956</c:v>
                </c:pt>
                <c:pt idx="178">
                  <c:v>30987</c:v>
                </c:pt>
                <c:pt idx="179">
                  <c:v>31017</c:v>
                </c:pt>
                <c:pt idx="180">
                  <c:v>31048</c:v>
                </c:pt>
                <c:pt idx="181">
                  <c:v>31079</c:v>
                </c:pt>
                <c:pt idx="182">
                  <c:v>31107</c:v>
                </c:pt>
                <c:pt idx="183">
                  <c:v>31138</c:v>
                </c:pt>
                <c:pt idx="184">
                  <c:v>31168</c:v>
                </c:pt>
                <c:pt idx="185">
                  <c:v>31199</c:v>
                </c:pt>
                <c:pt idx="186">
                  <c:v>31229</c:v>
                </c:pt>
                <c:pt idx="187">
                  <c:v>31260</c:v>
                </c:pt>
                <c:pt idx="188">
                  <c:v>31291</c:v>
                </c:pt>
                <c:pt idx="189">
                  <c:v>31321</c:v>
                </c:pt>
                <c:pt idx="190">
                  <c:v>31352</c:v>
                </c:pt>
                <c:pt idx="191">
                  <c:v>31382</c:v>
                </c:pt>
                <c:pt idx="192">
                  <c:v>31413</c:v>
                </c:pt>
                <c:pt idx="193">
                  <c:v>31444</c:v>
                </c:pt>
                <c:pt idx="194">
                  <c:v>31472</c:v>
                </c:pt>
                <c:pt idx="195">
                  <c:v>31503</c:v>
                </c:pt>
                <c:pt idx="196">
                  <c:v>31533</c:v>
                </c:pt>
                <c:pt idx="197">
                  <c:v>31564</c:v>
                </c:pt>
                <c:pt idx="198">
                  <c:v>31594</c:v>
                </c:pt>
                <c:pt idx="199">
                  <c:v>31625</c:v>
                </c:pt>
                <c:pt idx="200">
                  <c:v>31656</c:v>
                </c:pt>
                <c:pt idx="201">
                  <c:v>31686</c:v>
                </c:pt>
                <c:pt idx="202">
                  <c:v>31717</c:v>
                </c:pt>
                <c:pt idx="203">
                  <c:v>31747</c:v>
                </c:pt>
                <c:pt idx="204">
                  <c:v>31778</c:v>
                </c:pt>
                <c:pt idx="205">
                  <c:v>31809</c:v>
                </c:pt>
                <c:pt idx="206">
                  <c:v>31837</c:v>
                </c:pt>
                <c:pt idx="207">
                  <c:v>31868</c:v>
                </c:pt>
                <c:pt idx="208">
                  <c:v>31898</c:v>
                </c:pt>
                <c:pt idx="209">
                  <c:v>31929</c:v>
                </c:pt>
                <c:pt idx="210">
                  <c:v>31959</c:v>
                </c:pt>
                <c:pt idx="211">
                  <c:v>31990</c:v>
                </c:pt>
                <c:pt idx="212">
                  <c:v>32021</c:v>
                </c:pt>
                <c:pt idx="213">
                  <c:v>32051</c:v>
                </c:pt>
                <c:pt idx="214">
                  <c:v>32082</c:v>
                </c:pt>
                <c:pt idx="215">
                  <c:v>32112</c:v>
                </c:pt>
                <c:pt idx="216">
                  <c:v>32143</c:v>
                </c:pt>
                <c:pt idx="217">
                  <c:v>32174</c:v>
                </c:pt>
                <c:pt idx="218">
                  <c:v>32203</c:v>
                </c:pt>
                <c:pt idx="219">
                  <c:v>32234</c:v>
                </c:pt>
                <c:pt idx="220">
                  <c:v>32264</c:v>
                </c:pt>
                <c:pt idx="221">
                  <c:v>32295</c:v>
                </c:pt>
                <c:pt idx="222">
                  <c:v>32325</c:v>
                </c:pt>
                <c:pt idx="223">
                  <c:v>32356</c:v>
                </c:pt>
                <c:pt idx="224">
                  <c:v>32387</c:v>
                </c:pt>
                <c:pt idx="225">
                  <c:v>32417</c:v>
                </c:pt>
                <c:pt idx="226">
                  <c:v>32448</c:v>
                </c:pt>
                <c:pt idx="227">
                  <c:v>32478</c:v>
                </c:pt>
                <c:pt idx="228">
                  <c:v>32509</c:v>
                </c:pt>
                <c:pt idx="229">
                  <c:v>32540</c:v>
                </c:pt>
                <c:pt idx="230">
                  <c:v>32568</c:v>
                </c:pt>
                <c:pt idx="231">
                  <c:v>32599</c:v>
                </c:pt>
                <c:pt idx="232">
                  <c:v>32629</c:v>
                </c:pt>
                <c:pt idx="233">
                  <c:v>32660</c:v>
                </c:pt>
                <c:pt idx="234">
                  <c:v>32690</c:v>
                </c:pt>
                <c:pt idx="235">
                  <c:v>32721</c:v>
                </c:pt>
                <c:pt idx="236">
                  <c:v>32752</c:v>
                </c:pt>
                <c:pt idx="237">
                  <c:v>32782</c:v>
                </c:pt>
                <c:pt idx="238">
                  <c:v>32813</c:v>
                </c:pt>
                <c:pt idx="239">
                  <c:v>32843</c:v>
                </c:pt>
                <c:pt idx="240">
                  <c:v>32874</c:v>
                </c:pt>
                <c:pt idx="241">
                  <c:v>32905</c:v>
                </c:pt>
                <c:pt idx="242">
                  <c:v>32933</c:v>
                </c:pt>
                <c:pt idx="243">
                  <c:v>32964</c:v>
                </c:pt>
                <c:pt idx="244">
                  <c:v>32994</c:v>
                </c:pt>
                <c:pt idx="245">
                  <c:v>33025</c:v>
                </c:pt>
                <c:pt idx="246">
                  <c:v>33055</c:v>
                </c:pt>
                <c:pt idx="247">
                  <c:v>33086</c:v>
                </c:pt>
                <c:pt idx="248">
                  <c:v>33117</c:v>
                </c:pt>
                <c:pt idx="249">
                  <c:v>33147</c:v>
                </c:pt>
                <c:pt idx="250">
                  <c:v>33178</c:v>
                </c:pt>
                <c:pt idx="251">
                  <c:v>33208</c:v>
                </c:pt>
                <c:pt idx="252">
                  <c:v>33239</c:v>
                </c:pt>
                <c:pt idx="253">
                  <c:v>33270</c:v>
                </c:pt>
                <c:pt idx="254">
                  <c:v>33298</c:v>
                </c:pt>
                <c:pt idx="255">
                  <c:v>33329</c:v>
                </c:pt>
                <c:pt idx="256">
                  <c:v>33359</c:v>
                </c:pt>
                <c:pt idx="257">
                  <c:v>33390</c:v>
                </c:pt>
                <c:pt idx="258">
                  <c:v>33420</c:v>
                </c:pt>
                <c:pt idx="259">
                  <c:v>33451</c:v>
                </c:pt>
                <c:pt idx="260">
                  <c:v>33482</c:v>
                </c:pt>
                <c:pt idx="261">
                  <c:v>33512</c:v>
                </c:pt>
                <c:pt idx="262">
                  <c:v>33543</c:v>
                </c:pt>
                <c:pt idx="263">
                  <c:v>33573</c:v>
                </c:pt>
                <c:pt idx="264">
                  <c:v>33604</c:v>
                </c:pt>
                <c:pt idx="265">
                  <c:v>33635</c:v>
                </c:pt>
                <c:pt idx="266">
                  <c:v>33664</c:v>
                </c:pt>
                <c:pt idx="267">
                  <c:v>33695</c:v>
                </c:pt>
                <c:pt idx="268">
                  <c:v>33725</c:v>
                </c:pt>
                <c:pt idx="269">
                  <c:v>33756</c:v>
                </c:pt>
                <c:pt idx="270">
                  <c:v>33786</c:v>
                </c:pt>
                <c:pt idx="271">
                  <c:v>33817</c:v>
                </c:pt>
                <c:pt idx="272">
                  <c:v>33848</c:v>
                </c:pt>
                <c:pt idx="273">
                  <c:v>33878</c:v>
                </c:pt>
                <c:pt idx="274">
                  <c:v>33909</c:v>
                </c:pt>
                <c:pt idx="275">
                  <c:v>33939</c:v>
                </c:pt>
                <c:pt idx="276">
                  <c:v>33970</c:v>
                </c:pt>
                <c:pt idx="277">
                  <c:v>34001</c:v>
                </c:pt>
                <c:pt idx="278">
                  <c:v>34029</c:v>
                </c:pt>
                <c:pt idx="279">
                  <c:v>34060</c:v>
                </c:pt>
                <c:pt idx="280">
                  <c:v>34090</c:v>
                </c:pt>
                <c:pt idx="281">
                  <c:v>34121</c:v>
                </c:pt>
                <c:pt idx="282">
                  <c:v>34151</c:v>
                </c:pt>
                <c:pt idx="283">
                  <c:v>34182</c:v>
                </c:pt>
                <c:pt idx="284">
                  <c:v>34213</c:v>
                </c:pt>
                <c:pt idx="285">
                  <c:v>34243</c:v>
                </c:pt>
                <c:pt idx="286">
                  <c:v>34274</c:v>
                </c:pt>
                <c:pt idx="287">
                  <c:v>34304</c:v>
                </c:pt>
                <c:pt idx="288">
                  <c:v>34335</c:v>
                </c:pt>
                <c:pt idx="289">
                  <c:v>34366</c:v>
                </c:pt>
                <c:pt idx="290">
                  <c:v>34394</c:v>
                </c:pt>
                <c:pt idx="291">
                  <c:v>34425</c:v>
                </c:pt>
                <c:pt idx="292">
                  <c:v>34455</c:v>
                </c:pt>
                <c:pt idx="293">
                  <c:v>34486</c:v>
                </c:pt>
                <c:pt idx="294">
                  <c:v>34516</c:v>
                </c:pt>
                <c:pt idx="295">
                  <c:v>34547</c:v>
                </c:pt>
                <c:pt idx="296">
                  <c:v>34578</c:v>
                </c:pt>
                <c:pt idx="297">
                  <c:v>34608</c:v>
                </c:pt>
                <c:pt idx="298">
                  <c:v>34639</c:v>
                </c:pt>
                <c:pt idx="299">
                  <c:v>34669</c:v>
                </c:pt>
                <c:pt idx="300">
                  <c:v>34700</c:v>
                </c:pt>
                <c:pt idx="301">
                  <c:v>34731</c:v>
                </c:pt>
                <c:pt idx="302">
                  <c:v>34759</c:v>
                </c:pt>
                <c:pt idx="303">
                  <c:v>34790</c:v>
                </c:pt>
                <c:pt idx="304">
                  <c:v>34820</c:v>
                </c:pt>
                <c:pt idx="305">
                  <c:v>34851</c:v>
                </c:pt>
                <c:pt idx="306">
                  <c:v>34881</c:v>
                </c:pt>
                <c:pt idx="307">
                  <c:v>34912</c:v>
                </c:pt>
                <c:pt idx="308">
                  <c:v>34943</c:v>
                </c:pt>
                <c:pt idx="309">
                  <c:v>34973</c:v>
                </c:pt>
                <c:pt idx="310">
                  <c:v>35004</c:v>
                </c:pt>
                <c:pt idx="311">
                  <c:v>35034</c:v>
                </c:pt>
                <c:pt idx="312">
                  <c:v>35065</c:v>
                </c:pt>
                <c:pt idx="313">
                  <c:v>35096</c:v>
                </c:pt>
                <c:pt idx="314">
                  <c:v>35125</c:v>
                </c:pt>
                <c:pt idx="315">
                  <c:v>35156</c:v>
                </c:pt>
                <c:pt idx="316">
                  <c:v>35186</c:v>
                </c:pt>
                <c:pt idx="317">
                  <c:v>35217</c:v>
                </c:pt>
                <c:pt idx="318">
                  <c:v>35247</c:v>
                </c:pt>
                <c:pt idx="319">
                  <c:v>35278</c:v>
                </c:pt>
                <c:pt idx="320">
                  <c:v>35309</c:v>
                </c:pt>
                <c:pt idx="321">
                  <c:v>35339</c:v>
                </c:pt>
                <c:pt idx="322">
                  <c:v>35370</c:v>
                </c:pt>
                <c:pt idx="323">
                  <c:v>35400</c:v>
                </c:pt>
                <c:pt idx="324">
                  <c:v>35431</c:v>
                </c:pt>
                <c:pt idx="325">
                  <c:v>35462</c:v>
                </c:pt>
                <c:pt idx="326">
                  <c:v>35490</c:v>
                </c:pt>
                <c:pt idx="327">
                  <c:v>35521</c:v>
                </c:pt>
                <c:pt idx="328">
                  <c:v>35551</c:v>
                </c:pt>
                <c:pt idx="329">
                  <c:v>35582</c:v>
                </c:pt>
                <c:pt idx="330">
                  <c:v>35612</c:v>
                </c:pt>
                <c:pt idx="331">
                  <c:v>35643</c:v>
                </c:pt>
                <c:pt idx="332">
                  <c:v>35674</c:v>
                </c:pt>
                <c:pt idx="333">
                  <c:v>35704</c:v>
                </c:pt>
                <c:pt idx="334">
                  <c:v>35735</c:v>
                </c:pt>
                <c:pt idx="335">
                  <c:v>35765</c:v>
                </c:pt>
                <c:pt idx="336">
                  <c:v>35796</c:v>
                </c:pt>
                <c:pt idx="337">
                  <c:v>35827</c:v>
                </c:pt>
                <c:pt idx="338">
                  <c:v>35855</c:v>
                </c:pt>
                <c:pt idx="339">
                  <c:v>35886</c:v>
                </c:pt>
                <c:pt idx="340">
                  <c:v>35916</c:v>
                </c:pt>
                <c:pt idx="341">
                  <c:v>35947</c:v>
                </c:pt>
                <c:pt idx="342">
                  <c:v>35977</c:v>
                </c:pt>
                <c:pt idx="343">
                  <c:v>36008</c:v>
                </c:pt>
                <c:pt idx="344">
                  <c:v>36039</c:v>
                </c:pt>
                <c:pt idx="345">
                  <c:v>36069</c:v>
                </c:pt>
                <c:pt idx="346">
                  <c:v>36100</c:v>
                </c:pt>
                <c:pt idx="347">
                  <c:v>36130</c:v>
                </c:pt>
                <c:pt idx="348">
                  <c:v>36161</c:v>
                </c:pt>
                <c:pt idx="349">
                  <c:v>36192</c:v>
                </c:pt>
                <c:pt idx="350">
                  <c:v>36220</c:v>
                </c:pt>
                <c:pt idx="351">
                  <c:v>36251</c:v>
                </c:pt>
                <c:pt idx="352">
                  <c:v>36281</c:v>
                </c:pt>
                <c:pt idx="353">
                  <c:v>36312</c:v>
                </c:pt>
                <c:pt idx="354">
                  <c:v>36342</c:v>
                </c:pt>
                <c:pt idx="355">
                  <c:v>36373</c:v>
                </c:pt>
                <c:pt idx="356">
                  <c:v>36404</c:v>
                </c:pt>
                <c:pt idx="357">
                  <c:v>36434</c:v>
                </c:pt>
                <c:pt idx="358">
                  <c:v>36465</c:v>
                </c:pt>
                <c:pt idx="359">
                  <c:v>36495</c:v>
                </c:pt>
                <c:pt idx="360">
                  <c:v>36526</c:v>
                </c:pt>
                <c:pt idx="361">
                  <c:v>36557</c:v>
                </c:pt>
                <c:pt idx="362">
                  <c:v>36586</c:v>
                </c:pt>
                <c:pt idx="363">
                  <c:v>36617</c:v>
                </c:pt>
                <c:pt idx="364">
                  <c:v>36647</c:v>
                </c:pt>
                <c:pt idx="365">
                  <c:v>36678</c:v>
                </c:pt>
                <c:pt idx="366">
                  <c:v>36708</c:v>
                </c:pt>
                <c:pt idx="367">
                  <c:v>36739</c:v>
                </c:pt>
                <c:pt idx="368">
                  <c:v>36770</c:v>
                </c:pt>
                <c:pt idx="369">
                  <c:v>36800</c:v>
                </c:pt>
                <c:pt idx="370">
                  <c:v>36831</c:v>
                </c:pt>
                <c:pt idx="371">
                  <c:v>36861</c:v>
                </c:pt>
                <c:pt idx="372">
                  <c:v>36892</c:v>
                </c:pt>
                <c:pt idx="373">
                  <c:v>36923</c:v>
                </c:pt>
                <c:pt idx="374">
                  <c:v>36951</c:v>
                </c:pt>
                <c:pt idx="375">
                  <c:v>36982</c:v>
                </c:pt>
                <c:pt idx="376">
                  <c:v>37012</c:v>
                </c:pt>
                <c:pt idx="377">
                  <c:v>37043</c:v>
                </c:pt>
                <c:pt idx="378">
                  <c:v>37073</c:v>
                </c:pt>
                <c:pt idx="379">
                  <c:v>37104</c:v>
                </c:pt>
                <c:pt idx="380">
                  <c:v>37135</c:v>
                </c:pt>
                <c:pt idx="381">
                  <c:v>37165</c:v>
                </c:pt>
                <c:pt idx="382">
                  <c:v>37196</c:v>
                </c:pt>
                <c:pt idx="383">
                  <c:v>37226</c:v>
                </c:pt>
                <c:pt idx="384">
                  <c:v>37257</c:v>
                </c:pt>
                <c:pt idx="385">
                  <c:v>37288</c:v>
                </c:pt>
                <c:pt idx="386">
                  <c:v>37316</c:v>
                </c:pt>
                <c:pt idx="387">
                  <c:v>37347</c:v>
                </c:pt>
                <c:pt idx="388">
                  <c:v>37377</c:v>
                </c:pt>
                <c:pt idx="389">
                  <c:v>37408</c:v>
                </c:pt>
                <c:pt idx="390">
                  <c:v>37438</c:v>
                </c:pt>
                <c:pt idx="391">
                  <c:v>37469</c:v>
                </c:pt>
                <c:pt idx="392">
                  <c:v>37500</c:v>
                </c:pt>
                <c:pt idx="393">
                  <c:v>37530</c:v>
                </c:pt>
                <c:pt idx="394">
                  <c:v>37561</c:v>
                </c:pt>
                <c:pt idx="395">
                  <c:v>37591</c:v>
                </c:pt>
                <c:pt idx="396">
                  <c:v>37622</c:v>
                </c:pt>
                <c:pt idx="397">
                  <c:v>37653</c:v>
                </c:pt>
                <c:pt idx="398">
                  <c:v>37681</c:v>
                </c:pt>
                <c:pt idx="399">
                  <c:v>37712</c:v>
                </c:pt>
                <c:pt idx="400">
                  <c:v>37742</c:v>
                </c:pt>
                <c:pt idx="401">
                  <c:v>37773</c:v>
                </c:pt>
                <c:pt idx="402">
                  <c:v>37803</c:v>
                </c:pt>
                <c:pt idx="403">
                  <c:v>37834</c:v>
                </c:pt>
                <c:pt idx="404">
                  <c:v>37865</c:v>
                </c:pt>
                <c:pt idx="405">
                  <c:v>37895</c:v>
                </c:pt>
                <c:pt idx="406">
                  <c:v>37926</c:v>
                </c:pt>
                <c:pt idx="407">
                  <c:v>37956</c:v>
                </c:pt>
                <c:pt idx="408">
                  <c:v>37987</c:v>
                </c:pt>
                <c:pt idx="409">
                  <c:v>38018</c:v>
                </c:pt>
                <c:pt idx="410">
                  <c:v>38047</c:v>
                </c:pt>
                <c:pt idx="411">
                  <c:v>38078</c:v>
                </c:pt>
                <c:pt idx="412">
                  <c:v>38108</c:v>
                </c:pt>
                <c:pt idx="413">
                  <c:v>38139</c:v>
                </c:pt>
                <c:pt idx="414">
                  <c:v>38169</c:v>
                </c:pt>
                <c:pt idx="415">
                  <c:v>38200</c:v>
                </c:pt>
                <c:pt idx="416">
                  <c:v>38231</c:v>
                </c:pt>
                <c:pt idx="417">
                  <c:v>38261</c:v>
                </c:pt>
                <c:pt idx="418">
                  <c:v>38292</c:v>
                </c:pt>
                <c:pt idx="419">
                  <c:v>38322</c:v>
                </c:pt>
                <c:pt idx="420">
                  <c:v>38353</c:v>
                </c:pt>
                <c:pt idx="421">
                  <c:v>38384</c:v>
                </c:pt>
                <c:pt idx="422">
                  <c:v>38412</c:v>
                </c:pt>
                <c:pt idx="423">
                  <c:v>38443</c:v>
                </c:pt>
                <c:pt idx="424">
                  <c:v>38473</c:v>
                </c:pt>
                <c:pt idx="425">
                  <c:v>38504</c:v>
                </c:pt>
                <c:pt idx="426">
                  <c:v>38534</c:v>
                </c:pt>
                <c:pt idx="427">
                  <c:v>38565</c:v>
                </c:pt>
                <c:pt idx="428">
                  <c:v>38596</c:v>
                </c:pt>
                <c:pt idx="429">
                  <c:v>38626</c:v>
                </c:pt>
                <c:pt idx="430">
                  <c:v>38657</c:v>
                </c:pt>
                <c:pt idx="431">
                  <c:v>38687</c:v>
                </c:pt>
                <c:pt idx="432">
                  <c:v>38718</c:v>
                </c:pt>
                <c:pt idx="433">
                  <c:v>38749</c:v>
                </c:pt>
                <c:pt idx="434">
                  <c:v>38777</c:v>
                </c:pt>
                <c:pt idx="435">
                  <c:v>38808</c:v>
                </c:pt>
                <c:pt idx="436">
                  <c:v>38838</c:v>
                </c:pt>
                <c:pt idx="437">
                  <c:v>38869</c:v>
                </c:pt>
                <c:pt idx="438">
                  <c:v>38899</c:v>
                </c:pt>
                <c:pt idx="439">
                  <c:v>38930</c:v>
                </c:pt>
                <c:pt idx="440">
                  <c:v>38961</c:v>
                </c:pt>
                <c:pt idx="441">
                  <c:v>38991</c:v>
                </c:pt>
                <c:pt idx="442">
                  <c:v>39022</c:v>
                </c:pt>
                <c:pt idx="443">
                  <c:v>39052</c:v>
                </c:pt>
                <c:pt idx="444">
                  <c:v>39083</c:v>
                </c:pt>
                <c:pt idx="445">
                  <c:v>39114</c:v>
                </c:pt>
                <c:pt idx="446">
                  <c:v>39142</c:v>
                </c:pt>
                <c:pt idx="447">
                  <c:v>39173</c:v>
                </c:pt>
                <c:pt idx="448">
                  <c:v>39203</c:v>
                </c:pt>
                <c:pt idx="449">
                  <c:v>39234</c:v>
                </c:pt>
                <c:pt idx="450">
                  <c:v>39264</c:v>
                </c:pt>
                <c:pt idx="451">
                  <c:v>39295</c:v>
                </c:pt>
                <c:pt idx="452">
                  <c:v>39326</c:v>
                </c:pt>
                <c:pt idx="453">
                  <c:v>39356</c:v>
                </c:pt>
                <c:pt idx="454">
                  <c:v>39387</c:v>
                </c:pt>
                <c:pt idx="455">
                  <c:v>39417</c:v>
                </c:pt>
                <c:pt idx="456">
                  <c:v>39448</c:v>
                </c:pt>
                <c:pt idx="457">
                  <c:v>39479</c:v>
                </c:pt>
                <c:pt idx="458">
                  <c:v>39508</c:v>
                </c:pt>
                <c:pt idx="459">
                  <c:v>39539</c:v>
                </c:pt>
                <c:pt idx="460">
                  <c:v>39569</c:v>
                </c:pt>
                <c:pt idx="461">
                  <c:v>39600</c:v>
                </c:pt>
                <c:pt idx="462">
                  <c:v>39630</c:v>
                </c:pt>
                <c:pt idx="463">
                  <c:v>39661</c:v>
                </c:pt>
                <c:pt idx="464">
                  <c:v>39692</c:v>
                </c:pt>
                <c:pt idx="465">
                  <c:v>39722</c:v>
                </c:pt>
                <c:pt idx="466">
                  <c:v>39753</c:v>
                </c:pt>
                <c:pt idx="467">
                  <c:v>39783</c:v>
                </c:pt>
                <c:pt idx="468">
                  <c:v>39814</c:v>
                </c:pt>
                <c:pt idx="469">
                  <c:v>39845</c:v>
                </c:pt>
                <c:pt idx="470">
                  <c:v>39873</c:v>
                </c:pt>
                <c:pt idx="471">
                  <c:v>39904</c:v>
                </c:pt>
                <c:pt idx="472">
                  <c:v>39934</c:v>
                </c:pt>
                <c:pt idx="473">
                  <c:v>39965</c:v>
                </c:pt>
                <c:pt idx="474">
                  <c:v>39995</c:v>
                </c:pt>
                <c:pt idx="475">
                  <c:v>40026</c:v>
                </c:pt>
                <c:pt idx="476">
                  <c:v>40057</c:v>
                </c:pt>
                <c:pt idx="477">
                  <c:v>40087</c:v>
                </c:pt>
                <c:pt idx="478">
                  <c:v>40118</c:v>
                </c:pt>
                <c:pt idx="479">
                  <c:v>40148</c:v>
                </c:pt>
                <c:pt idx="480">
                  <c:v>40179</c:v>
                </c:pt>
                <c:pt idx="481">
                  <c:v>40210</c:v>
                </c:pt>
                <c:pt idx="482">
                  <c:v>40238</c:v>
                </c:pt>
                <c:pt idx="483">
                  <c:v>40269</c:v>
                </c:pt>
                <c:pt idx="484">
                  <c:v>40299</c:v>
                </c:pt>
                <c:pt idx="485">
                  <c:v>40330</c:v>
                </c:pt>
                <c:pt idx="486">
                  <c:v>40360</c:v>
                </c:pt>
                <c:pt idx="487">
                  <c:v>40391</c:v>
                </c:pt>
                <c:pt idx="488">
                  <c:v>40422</c:v>
                </c:pt>
                <c:pt idx="489">
                  <c:v>40452</c:v>
                </c:pt>
                <c:pt idx="490">
                  <c:v>40483</c:v>
                </c:pt>
                <c:pt idx="491">
                  <c:v>40513</c:v>
                </c:pt>
                <c:pt idx="492">
                  <c:v>40544</c:v>
                </c:pt>
                <c:pt idx="493">
                  <c:v>40575</c:v>
                </c:pt>
                <c:pt idx="494">
                  <c:v>40603</c:v>
                </c:pt>
                <c:pt idx="495">
                  <c:v>40634</c:v>
                </c:pt>
                <c:pt idx="496">
                  <c:v>40664</c:v>
                </c:pt>
                <c:pt idx="497">
                  <c:v>40695</c:v>
                </c:pt>
                <c:pt idx="498">
                  <c:v>40725</c:v>
                </c:pt>
                <c:pt idx="499">
                  <c:v>40756</c:v>
                </c:pt>
                <c:pt idx="500">
                  <c:v>40787</c:v>
                </c:pt>
                <c:pt idx="501">
                  <c:v>40817</c:v>
                </c:pt>
                <c:pt idx="502">
                  <c:v>40848</c:v>
                </c:pt>
                <c:pt idx="503">
                  <c:v>40878</c:v>
                </c:pt>
                <c:pt idx="504">
                  <c:v>40909</c:v>
                </c:pt>
                <c:pt idx="505">
                  <c:v>40940</c:v>
                </c:pt>
                <c:pt idx="506">
                  <c:v>40969</c:v>
                </c:pt>
                <c:pt idx="507">
                  <c:v>41000</c:v>
                </c:pt>
                <c:pt idx="508">
                  <c:v>41030</c:v>
                </c:pt>
                <c:pt idx="509">
                  <c:v>41061</c:v>
                </c:pt>
                <c:pt idx="510">
                  <c:v>41091</c:v>
                </c:pt>
                <c:pt idx="511">
                  <c:v>41122</c:v>
                </c:pt>
                <c:pt idx="512">
                  <c:v>41153</c:v>
                </c:pt>
                <c:pt idx="513">
                  <c:v>41183</c:v>
                </c:pt>
                <c:pt idx="514">
                  <c:v>41214</c:v>
                </c:pt>
                <c:pt idx="515">
                  <c:v>41244</c:v>
                </c:pt>
                <c:pt idx="516">
                  <c:v>41275</c:v>
                </c:pt>
                <c:pt idx="517">
                  <c:v>41306</c:v>
                </c:pt>
                <c:pt idx="518">
                  <c:v>41334</c:v>
                </c:pt>
                <c:pt idx="519">
                  <c:v>41365</c:v>
                </c:pt>
                <c:pt idx="520">
                  <c:v>41395</c:v>
                </c:pt>
                <c:pt idx="521">
                  <c:v>41426</c:v>
                </c:pt>
                <c:pt idx="522">
                  <c:v>41456</c:v>
                </c:pt>
                <c:pt idx="523">
                  <c:v>41487</c:v>
                </c:pt>
                <c:pt idx="524">
                  <c:v>41518</c:v>
                </c:pt>
                <c:pt idx="525">
                  <c:v>41548</c:v>
                </c:pt>
                <c:pt idx="526">
                  <c:v>41579</c:v>
                </c:pt>
                <c:pt idx="527">
                  <c:v>41609</c:v>
                </c:pt>
                <c:pt idx="528">
                  <c:v>41640</c:v>
                </c:pt>
                <c:pt idx="529">
                  <c:v>41671</c:v>
                </c:pt>
                <c:pt idx="530">
                  <c:v>41699</c:v>
                </c:pt>
                <c:pt idx="531">
                  <c:v>41730</c:v>
                </c:pt>
                <c:pt idx="532">
                  <c:v>41760</c:v>
                </c:pt>
                <c:pt idx="533">
                  <c:v>41791</c:v>
                </c:pt>
                <c:pt idx="534">
                  <c:v>41821</c:v>
                </c:pt>
                <c:pt idx="535">
                  <c:v>41852</c:v>
                </c:pt>
                <c:pt idx="536">
                  <c:v>41883</c:v>
                </c:pt>
                <c:pt idx="537">
                  <c:v>41913</c:v>
                </c:pt>
                <c:pt idx="538">
                  <c:v>41944</c:v>
                </c:pt>
                <c:pt idx="539">
                  <c:v>41974</c:v>
                </c:pt>
                <c:pt idx="540">
                  <c:v>42005</c:v>
                </c:pt>
                <c:pt idx="541">
                  <c:v>42036</c:v>
                </c:pt>
                <c:pt idx="542">
                  <c:v>42064</c:v>
                </c:pt>
                <c:pt idx="543">
                  <c:v>42095</c:v>
                </c:pt>
                <c:pt idx="544">
                  <c:v>42125</c:v>
                </c:pt>
                <c:pt idx="545">
                  <c:v>42156</c:v>
                </c:pt>
                <c:pt idx="546">
                  <c:v>42186</c:v>
                </c:pt>
                <c:pt idx="547">
                  <c:v>42217</c:v>
                </c:pt>
                <c:pt idx="548">
                  <c:v>42248</c:v>
                </c:pt>
                <c:pt idx="549">
                  <c:v>42278</c:v>
                </c:pt>
                <c:pt idx="550">
                  <c:v>42309</c:v>
                </c:pt>
                <c:pt idx="551">
                  <c:v>42339</c:v>
                </c:pt>
                <c:pt idx="552">
                  <c:v>42370</c:v>
                </c:pt>
                <c:pt idx="553">
                  <c:v>42401</c:v>
                </c:pt>
                <c:pt idx="554">
                  <c:v>42430</c:v>
                </c:pt>
                <c:pt idx="555">
                  <c:v>42461</c:v>
                </c:pt>
                <c:pt idx="556">
                  <c:v>42491</c:v>
                </c:pt>
                <c:pt idx="557">
                  <c:v>42522</c:v>
                </c:pt>
                <c:pt idx="558">
                  <c:v>42552</c:v>
                </c:pt>
                <c:pt idx="559">
                  <c:v>42583</c:v>
                </c:pt>
                <c:pt idx="560">
                  <c:v>42614</c:v>
                </c:pt>
                <c:pt idx="561">
                  <c:v>42644</c:v>
                </c:pt>
                <c:pt idx="562">
                  <c:v>42675</c:v>
                </c:pt>
                <c:pt idx="563">
                  <c:v>42705</c:v>
                </c:pt>
                <c:pt idx="564">
                  <c:v>42736</c:v>
                </c:pt>
                <c:pt idx="565">
                  <c:v>42767</c:v>
                </c:pt>
                <c:pt idx="566">
                  <c:v>42795</c:v>
                </c:pt>
                <c:pt idx="567">
                  <c:v>42826</c:v>
                </c:pt>
                <c:pt idx="568">
                  <c:v>42856</c:v>
                </c:pt>
                <c:pt idx="569">
                  <c:v>42887</c:v>
                </c:pt>
                <c:pt idx="570">
                  <c:v>42917</c:v>
                </c:pt>
                <c:pt idx="571">
                  <c:v>42948</c:v>
                </c:pt>
                <c:pt idx="572">
                  <c:v>42979</c:v>
                </c:pt>
                <c:pt idx="573">
                  <c:v>43009</c:v>
                </c:pt>
                <c:pt idx="574">
                  <c:v>43040</c:v>
                </c:pt>
                <c:pt idx="575">
                  <c:v>43070</c:v>
                </c:pt>
                <c:pt idx="576">
                  <c:v>43101</c:v>
                </c:pt>
                <c:pt idx="577">
                  <c:v>43132</c:v>
                </c:pt>
                <c:pt idx="578">
                  <c:v>43160</c:v>
                </c:pt>
                <c:pt idx="579">
                  <c:v>43191</c:v>
                </c:pt>
                <c:pt idx="580">
                  <c:v>43221</c:v>
                </c:pt>
                <c:pt idx="581">
                  <c:v>43252</c:v>
                </c:pt>
                <c:pt idx="582">
                  <c:v>43282</c:v>
                </c:pt>
                <c:pt idx="583">
                  <c:v>43313</c:v>
                </c:pt>
                <c:pt idx="584">
                  <c:v>43344</c:v>
                </c:pt>
                <c:pt idx="585">
                  <c:v>43374</c:v>
                </c:pt>
                <c:pt idx="586">
                  <c:v>43405</c:v>
                </c:pt>
                <c:pt idx="587">
                  <c:v>43435</c:v>
                </c:pt>
                <c:pt idx="588">
                  <c:v>43466</c:v>
                </c:pt>
                <c:pt idx="589">
                  <c:v>43497</c:v>
                </c:pt>
                <c:pt idx="590">
                  <c:v>43525</c:v>
                </c:pt>
                <c:pt idx="591">
                  <c:v>43556</c:v>
                </c:pt>
                <c:pt idx="592">
                  <c:v>43586</c:v>
                </c:pt>
              </c:numCache>
            </c:numRef>
          </c:cat>
          <c:val>
            <c:numRef>
              <c:f>Sheet1!$G$2:$G$594</c:f>
              <c:numCache>
                <c:formatCode>General</c:formatCode>
                <c:ptCount val="593"/>
                <c:pt idx="0">
                  <c:v>4948.7087000000001</c:v>
                </c:pt>
                <c:pt idx="1">
                  <c:v>4948.7087000000001</c:v>
                </c:pt>
                <c:pt idx="2">
                  <c:v>4948.7087000000001</c:v>
                </c:pt>
                <c:pt idx="3">
                  <c:v>4847.714645</c:v>
                </c:pt>
                <c:pt idx="4">
                  <c:v>4847.714645</c:v>
                </c:pt>
                <c:pt idx="5">
                  <c:v>4847.714645</c:v>
                </c:pt>
                <c:pt idx="6">
                  <c:v>5201.1938380000001</c:v>
                </c:pt>
                <c:pt idx="7">
                  <c:v>5201.1938380000001</c:v>
                </c:pt>
                <c:pt idx="8">
                  <c:v>5201.1938380000001</c:v>
                </c:pt>
                <c:pt idx="9">
                  <c:v>5251.6908659999999</c:v>
                </c:pt>
                <c:pt idx="10">
                  <c:v>5251.6908659999999</c:v>
                </c:pt>
                <c:pt idx="11">
                  <c:v>5251.6908659999999</c:v>
                </c:pt>
                <c:pt idx="12">
                  <c:v>5377.9334349999999</c:v>
                </c:pt>
                <c:pt idx="13">
                  <c:v>5377.9334349999999</c:v>
                </c:pt>
                <c:pt idx="14">
                  <c:v>5377.9334349999999</c:v>
                </c:pt>
                <c:pt idx="15">
                  <c:v>5706.1641140000002</c:v>
                </c:pt>
                <c:pt idx="16">
                  <c:v>5706.1641140000002</c:v>
                </c:pt>
                <c:pt idx="17">
                  <c:v>5706.1641140000002</c:v>
                </c:pt>
                <c:pt idx="18">
                  <c:v>5958.6492520000002</c:v>
                </c:pt>
                <c:pt idx="19">
                  <c:v>5958.6492520000002</c:v>
                </c:pt>
                <c:pt idx="20">
                  <c:v>5958.6492520000002</c:v>
                </c:pt>
                <c:pt idx="21">
                  <c:v>6312.1284439999999</c:v>
                </c:pt>
                <c:pt idx="22">
                  <c:v>6312.1284439999999</c:v>
                </c:pt>
                <c:pt idx="23">
                  <c:v>6312.1284439999999</c:v>
                </c:pt>
                <c:pt idx="24">
                  <c:v>7044.3353440000001</c:v>
                </c:pt>
                <c:pt idx="25">
                  <c:v>7044.3353440000001</c:v>
                </c:pt>
                <c:pt idx="26">
                  <c:v>7044.3353440000001</c:v>
                </c:pt>
                <c:pt idx="27">
                  <c:v>7877.5362990000003</c:v>
                </c:pt>
                <c:pt idx="28">
                  <c:v>7877.5362990000003</c:v>
                </c:pt>
                <c:pt idx="29">
                  <c:v>7877.5362990000003</c:v>
                </c:pt>
                <c:pt idx="30">
                  <c:v>8937.9738770000004</c:v>
                </c:pt>
                <c:pt idx="31">
                  <c:v>8937.9738770000004</c:v>
                </c:pt>
                <c:pt idx="32">
                  <c:v>8937.9738770000004</c:v>
                </c:pt>
                <c:pt idx="33">
                  <c:v>10048.90848</c:v>
                </c:pt>
                <c:pt idx="34">
                  <c:v>10048.90848</c:v>
                </c:pt>
                <c:pt idx="35">
                  <c:v>10048.90848</c:v>
                </c:pt>
                <c:pt idx="36">
                  <c:v>10528.63025</c:v>
                </c:pt>
                <c:pt idx="37">
                  <c:v>10528.63025</c:v>
                </c:pt>
                <c:pt idx="38">
                  <c:v>10528.63025</c:v>
                </c:pt>
                <c:pt idx="39">
                  <c:v>10680.12133</c:v>
                </c:pt>
                <c:pt idx="40">
                  <c:v>10680.12133</c:v>
                </c:pt>
                <c:pt idx="41">
                  <c:v>10680.12133</c:v>
                </c:pt>
                <c:pt idx="42">
                  <c:v>11210.340120000001</c:v>
                </c:pt>
                <c:pt idx="43">
                  <c:v>11210.340120000001</c:v>
                </c:pt>
                <c:pt idx="44">
                  <c:v>11210.340120000001</c:v>
                </c:pt>
                <c:pt idx="45">
                  <c:v>10882.10944</c:v>
                </c:pt>
                <c:pt idx="46">
                  <c:v>10882.10944</c:v>
                </c:pt>
                <c:pt idx="47">
                  <c:v>10882.10944</c:v>
                </c:pt>
                <c:pt idx="48">
                  <c:v>11260.83714</c:v>
                </c:pt>
                <c:pt idx="49">
                  <c:v>11260.83714</c:v>
                </c:pt>
                <c:pt idx="50">
                  <c:v>11260.83714</c:v>
                </c:pt>
                <c:pt idx="51">
                  <c:v>10856.860919999999</c:v>
                </c:pt>
                <c:pt idx="52">
                  <c:v>10856.860919999999</c:v>
                </c:pt>
                <c:pt idx="53">
                  <c:v>10856.860919999999</c:v>
                </c:pt>
                <c:pt idx="54">
                  <c:v>10806.3639</c:v>
                </c:pt>
                <c:pt idx="55">
                  <c:v>10806.3639</c:v>
                </c:pt>
                <c:pt idx="56">
                  <c:v>10806.3639</c:v>
                </c:pt>
                <c:pt idx="57">
                  <c:v>11235.58863</c:v>
                </c:pt>
                <c:pt idx="58">
                  <c:v>11235.58863</c:v>
                </c:pt>
                <c:pt idx="59">
                  <c:v>11235.58863</c:v>
                </c:pt>
                <c:pt idx="60">
                  <c:v>10755.86687</c:v>
                </c:pt>
                <c:pt idx="61">
                  <c:v>10755.86687</c:v>
                </c:pt>
                <c:pt idx="62">
                  <c:v>10755.86687</c:v>
                </c:pt>
                <c:pt idx="63">
                  <c:v>11412.328229999999</c:v>
                </c:pt>
                <c:pt idx="64">
                  <c:v>11412.328229999999</c:v>
                </c:pt>
                <c:pt idx="65">
                  <c:v>11412.328229999999</c:v>
                </c:pt>
                <c:pt idx="66">
                  <c:v>11715.310390000001</c:v>
                </c:pt>
                <c:pt idx="67">
                  <c:v>11715.310390000001</c:v>
                </c:pt>
                <c:pt idx="68">
                  <c:v>11715.310390000001</c:v>
                </c:pt>
                <c:pt idx="69">
                  <c:v>11311.33417</c:v>
                </c:pt>
                <c:pt idx="70">
                  <c:v>11311.33417</c:v>
                </c:pt>
                <c:pt idx="71">
                  <c:v>11311.33417</c:v>
                </c:pt>
                <c:pt idx="72">
                  <c:v>11690.061879999999</c:v>
                </c:pt>
                <c:pt idx="73">
                  <c:v>11690.061879999999</c:v>
                </c:pt>
                <c:pt idx="74">
                  <c:v>11690.061879999999</c:v>
                </c:pt>
                <c:pt idx="75">
                  <c:v>12144.53513</c:v>
                </c:pt>
                <c:pt idx="76">
                  <c:v>12144.53513</c:v>
                </c:pt>
                <c:pt idx="77">
                  <c:v>12144.53513</c:v>
                </c:pt>
                <c:pt idx="78">
                  <c:v>12094.0381</c:v>
                </c:pt>
                <c:pt idx="79">
                  <c:v>12094.0381</c:v>
                </c:pt>
                <c:pt idx="80">
                  <c:v>12094.0381</c:v>
                </c:pt>
                <c:pt idx="81">
                  <c:v>12472.765810000001</c:v>
                </c:pt>
                <c:pt idx="82">
                  <c:v>12472.765810000001</c:v>
                </c:pt>
                <c:pt idx="83">
                  <c:v>12472.765810000001</c:v>
                </c:pt>
                <c:pt idx="84">
                  <c:v>12851.49351</c:v>
                </c:pt>
                <c:pt idx="85">
                  <c:v>12851.49351</c:v>
                </c:pt>
                <c:pt idx="86">
                  <c:v>12851.49351</c:v>
                </c:pt>
                <c:pt idx="87">
                  <c:v>12397.020259999999</c:v>
                </c:pt>
                <c:pt idx="88">
                  <c:v>12397.020259999999</c:v>
                </c:pt>
                <c:pt idx="89">
                  <c:v>12397.020259999999</c:v>
                </c:pt>
                <c:pt idx="90">
                  <c:v>13179.724190000001</c:v>
                </c:pt>
                <c:pt idx="91">
                  <c:v>13179.724190000001</c:v>
                </c:pt>
                <c:pt idx="92">
                  <c:v>13179.724190000001</c:v>
                </c:pt>
                <c:pt idx="93">
                  <c:v>13331.215270000001</c:v>
                </c:pt>
                <c:pt idx="94">
                  <c:v>13331.215270000001</c:v>
                </c:pt>
                <c:pt idx="95">
                  <c:v>13331.215270000001</c:v>
                </c:pt>
                <c:pt idx="96">
                  <c:v>14012.925149999999</c:v>
                </c:pt>
                <c:pt idx="97">
                  <c:v>14012.925149999999</c:v>
                </c:pt>
                <c:pt idx="98">
                  <c:v>14012.925149999999</c:v>
                </c:pt>
                <c:pt idx="99">
                  <c:v>15325.84786</c:v>
                </c:pt>
                <c:pt idx="100">
                  <c:v>15325.84786</c:v>
                </c:pt>
                <c:pt idx="101">
                  <c:v>15325.84786</c:v>
                </c:pt>
                <c:pt idx="102">
                  <c:v>15982.309219999999</c:v>
                </c:pt>
                <c:pt idx="103">
                  <c:v>15982.309219999999</c:v>
                </c:pt>
                <c:pt idx="104">
                  <c:v>15982.309219999999</c:v>
                </c:pt>
                <c:pt idx="105">
                  <c:v>16790.26166</c:v>
                </c:pt>
                <c:pt idx="106">
                  <c:v>16790.26166</c:v>
                </c:pt>
                <c:pt idx="107">
                  <c:v>16790.26166</c:v>
                </c:pt>
                <c:pt idx="108">
                  <c:v>18885.888309999998</c:v>
                </c:pt>
                <c:pt idx="109">
                  <c:v>18885.888309999998</c:v>
                </c:pt>
                <c:pt idx="110">
                  <c:v>18885.888309999998</c:v>
                </c:pt>
                <c:pt idx="111">
                  <c:v>20123.065480000001</c:v>
                </c:pt>
                <c:pt idx="112">
                  <c:v>20123.065480000001</c:v>
                </c:pt>
                <c:pt idx="113">
                  <c:v>20123.065480000001</c:v>
                </c:pt>
                <c:pt idx="114">
                  <c:v>21309.745630000001</c:v>
                </c:pt>
                <c:pt idx="115">
                  <c:v>21309.745630000001</c:v>
                </c:pt>
                <c:pt idx="116">
                  <c:v>21309.745630000001</c:v>
                </c:pt>
                <c:pt idx="117">
                  <c:v>22723.662400000001</c:v>
                </c:pt>
                <c:pt idx="118">
                  <c:v>22723.662400000001</c:v>
                </c:pt>
                <c:pt idx="119">
                  <c:v>22723.662400000001</c:v>
                </c:pt>
                <c:pt idx="120">
                  <c:v>24036.58512</c:v>
                </c:pt>
                <c:pt idx="121">
                  <c:v>24036.58512</c:v>
                </c:pt>
                <c:pt idx="122">
                  <c:v>24036.58512</c:v>
                </c:pt>
                <c:pt idx="123">
                  <c:v>25273.762289999999</c:v>
                </c:pt>
                <c:pt idx="124">
                  <c:v>25273.762289999999</c:v>
                </c:pt>
                <c:pt idx="125">
                  <c:v>25273.762289999999</c:v>
                </c:pt>
                <c:pt idx="126">
                  <c:v>25450.50189</c:v>
                </c:pt>
                <c:pt idx="127">
                  <c:v>25450.50189</c:v>
                </c:pt>
                <c:pt idx="128">
                  <c:v>25450.50189</c:v>
                </c:pt>
                <c:pt idx="129">
                  <c:v>25930.22365</c:v>
                </c:pt>
                <c:pt idx="130">
                  <c:v>25930.22365</c:v>
                </c:pt>
                <c:pt idx="131">
                  <c:v>25930.22365</c:v>
                </c:pt>
                <c:pt idx="132">
                  <c:v>24869.786069999998</c:v>
                </c:pt>
                <c:pt idx="133">
                  <c:v>24869.786069999998</c:v>
                </c:pt>
                <c:pt idx="134">
                  <c:v>24869.786069999998</c:v>
                </c:pt>
                <c:pt idx="135">
                  <c:v>26510.939470000001</c:v>
                </c:pt>
                <c:pt idx="136">
                  <c:v>26510.939470000001</c:v>
                </c:pt>
                <c:pt idx="137">
                  <c:v>26510.939470000001</c:v>
                </c:pt>
                <c:pt idx="138">
                  <c:v>26258.45433</c:v>
                </c:pt>
                <c:pt idx="139">
                  <c:v>26258.45433</c:v>
                </c:pt>
                <c:pt idx="140">
                  <c:v>26258.45433</c:v>
                </c:pt>
                <c:pt idx="141">
                  <c:v>26409.94541</c:v>
                </c:pt>
                <c:pt idx="142">
                  <c:v>26409.94541</c:v>
                </c:pt>
                <c:pt idx="143">
                  <c:v>26409.94541</c:v>
                </c:pt>
                <c:pt idx="144">
                  <c:v>24566.803909999999</c:v>
                </c:pt>
                <c:pt idx="145">
                  <c:v>24566.803909999999</c:v>
                </c:pt>
                <c:pt idx="146">
                  <c:v>24566.803909999999</c:v>
                </c:pt>
                <c:pt idx="147">
                  <c:v>26409.94541</c:v>
                </c:pt>
                <c:pt idx="148">
                  <c:v>26409.94541</c:v>
                </c:pt>
                <c:pt idx="149">
                  <c:v>26409.94541</c:v>
                </c:pt>
                <c:pt idx="150">
                  <c:v>26889.667170000001</c:v>
                </c:pt>
                <c:pt idx="151">
                  <c:v>26889.667170000001</c:v>
                </c:pt>
                <c:pt idx="152">
                  <c:v>26889.667170000001</c:v>
                </c:pt>
                <c:pt idx="153">
                  <c:v>27773.365160000001</c:v>
                </c:pt>
                <c:pt idx="154">
                  <c:v>27773.365160000001</c:v>
                </c:pt>
                <c:pt idx="155">
                  <c:v>27773.365160000001</c:v>
                </c:pt>
                <c:pt idx="156">
                  <c:v>28278.335429999999</c:v>
                </c:pt>
                <c:pt idx="157">
                  <c:v>28278.335429999999</c:v>
                </c:pt>
                <c:pt idx="158">
                  <c:v>28278.335429999999</c:v>
                </c:pt>
                <c:pt idx="159">
                  <c:v>29035.790840000001</c:v>
                </c:pt>
                <c:pt idx="160">
                  <c:v>29035.790840000001</c:v>
                </c:pt>
                <c:pt idx="161">
                  <c:v>29035.790840000001</c:v>
                </c:pt>
                <c:pt idx="162">
                  <c:v>30298.216530000002</c:v>
                </c:pt>
                <c:pt idx="163">
                  <c:v>30298.216530000002</c:v>
                </c:pt>
                <c:pt idx="164">
                  <c:v>30298.216530000002</c:v>
                </c:pt>
                <c:pt idx="165">
                  <c:v>31055.67195</c:v>
                </c:pt>
                <c:pt idx="166">
                  <c:v>31055.67195</c:v>
                </c:pt>
                <c:pt idx="167">
                  <c:v>31055.67195</c:v>
                </c:pt>
                <c:pt idx="168">
                  <c:v>31560.642220000002</c:v>
                </c:pt>
                <c:pt idx="169">
                  <c:v>31560.642220000002</c:v>
                </c:pt>
                <c:pt idx="170">
                  <c:v>31560.642220000002</c:v>
                </c:pt>
                <c:pt idx="171">
                  <c:v>34590.463880000003</c:v>
                </c:pt>
                <c:pt idx="172">
                  <c:v>34590.463880000003</c:v>
                </c:pt>
                <c:pt idx="173">
                  <c:v>34590.463880000003</c:v>
                </c:pt>
                <c:pt idx="174">
                  <c:v>35347.919289999998</c:v>
                </c:pt>
                <c:pt idx="175">
                  <c:v>35347.919289999998</c:v>
                </c:pt>
                <c:pt idx="176">
                  <c:v>35347.919289999998</c:v>
                </c:pt>
                <c:pt idx="177">
                  <c:v>36105.3747</c:v>
                </c:pt>
                <c:pt idx="178">
                  <c:v>36105.3747</c:v>
                </c:pt>
                <c:pt idx="179">
                  <c:v>36105.3747</c:v>
                </c:pt>
                <c:pt idx="180">
                  <c:v>35852.889560000003</c:v>
                </c:pt>
                <c:pt idx="181">
                  <c:v>35852.889560000003</c:v>
                </c:pt>
                <c:pt idx="182">
                  <c:v>35852.889560000003</c:v>
                </c:pt>
                <c:pt idx="183">
                  <c:v>38882.711219999997</c:v>
                </c:pt>
                <c:pt idx="184">
                  <c:v>38882.711219999997</c:v>
                </c:pt>
                <c:pt idx="185">
                  <c:v>38882.711219999997</c:v>
                </c:pt>
                <c:pt idx="186">
                  <c:v>39640.16663</c:v>
                </c:pt>
                <c:pt idx="187">
                  <c:v>39640.16663</c:v>
                </c:pt>
                <c:pt idx="188">
                  <c:v>39640.16663</c:v>
                </c:pt>
                <c:pt idx="189">
                  <c:v>41912.532870000003</c:v>
                </c:pt>
                <c:pt idx="190">
                  <c:v>41912.532870000003</c:v>
                </c:pt>
                <c:pt idx="191">
                  <c:v>41912.532870000003</c:v>
                </c:pt>
                <c:pt idx="192">
                  <c:v>43427.443700000003</c:v>
                </c:pt>
                <c:pt idx="193">
                  <c:v>43427.443700000003</c:v>
                </c:pt>
                <c:pt idx="194">
                  <c:v>43427.443700000003</c:v>
                </c:pt>
                <c:pt idx="195">
                  <c:v>46962.235630000003</c:v>
                </c:pt>
                <c:pt idx="196">
                  <c:v>46962.235630000003</c:v>
                </c:pt>
                <c:pt idx="197">
                  <c:v>46962.235630000003</c:v>
                </c:pt>
                <c:pt idx="198">
                  <c:v>48982.116730000002</c:v>
                </c:pt>
                <c:pt idx="199">
                  <c:v>48982.116730000002</c:v>
                </c:pt>
                <c:pt idx="200">
                  <c:v>48982.116730000002</c:v>
                </c:pt>
                <c:pt idx="201">
                  <c:v>52516.908660000001</c:v>
                </c:pt>
                <c:pt idx="202">
                  <c:v>52516.908660000001</c:v>
                </c:pt>
                <c:pt idx="203">
                  <c:v>52516.908660000001</c:v>
                </c:pt>
                <c:pt idx="204">
                  <c:v>53779.334349999997</c:v>
                </c:pt>
                <c:pt idx="205">
                  <c:v>53779.334349999997</c:v>
                </c:pt>
                <c:pt idx="206">
                  <c:v>53779.334349999997</c:v>
                </c:pt>
                <c:pt idx="207">
                  <c:v>56809.156000000003</c:v>
                </c:pt>
                <c:pt idx="208">
                  <c:v>56809.156000000003</c:v>
                </c:pt>
                <c:pt idx="209">
                  <c:v>56809.156000000003</c:v>
                </c:pt>
                <c:pt idx="210">
                  <c:v>60596.433069999999</c:v>
                </c:pt>
                <c:pt idx="211">
                  <c:v>60596.433069999999</c:v>
                </c:pt>
                <c:pt idx="212">
                  <c:v>60596.433069999999</c:v>
                </c:pt>
                <c:pt idx="213">
                  <c:v>65386.166729999997</c:v>
                </c:pt>
                <c:pt idx="214">
                  <c:v>65386.166729999997</c:v>
                </c:pt>
                <c:pt idx="215">
                  <c:v>65386.166729999997</c:v>
                </c:pt>
                <c:pt idx="216">
                  <c:v>67355.629579999993</c:v>
                </c:pt>
                <c:pt idx="217">
                  <c:v>67355.629579999993</c:v>
                </c:pt>
                <c:pt idx="218">
                  <c:v>67355.629579999993</c:v>
                </c:pt>
                <c:pt idx="219">
                  <c:v>70900.662710000004</c:v>
                </c:pt>
                <c:pt idx="220">
                  <c:v>70900.662710000004</c:v>
                </c:pt>
                <c:pt idx="221">
                  <c:v>70900.662710000004</c:v>
                </c:pt>
                <c:pt idx="222">
                  <c:v>76021.266130000004</c:v>
                </c:pt>
                <c:pt idx="223">
                  <c:v>76021.266130000004</c:v>
                </c:pt>
                <c:pt idx="224">
                  <c:v>76021.266130000004</c:v>
                </c:pt>
                <c:pt idx="225">
                  <c:v>81535.762119999999</c:v>
                </c:pt>
                <c:pt idx="226">
                  <c:v>81535.762119999999</c:v>
                </c:pt>
                <c:pt idx="227">
                  <c:v>81535.762119999999</c:v>
                </c:pt>
                <c:pt idx="228">
                  <c:v>77990.728990000003</c:v>
                </c:pt>
                <c:pt idx="229">
                  <c:v>77990.728990000003</c:v>
                </c:pt>
                <c:pt idx="230">
                  <c:v>77990.728990000003</c:v>
                </c:pt>
                <c:pt idx="231">
                  <c:v>81929.654689999996</c:v>
                </c:pt>
                <c:pt idx="232">
                  <c:v>81929.654689999996</c:v>
                </c:pt>
                <c:pt idx="233">
                  <c:v>81929.654689999996</c:v>
                </c:pt>
                <c:pt idx="234">
                  <c:v>80747.976980000007</c:v>
                </c:pt>
                <c:pt idx="235">
                  <c:v>80747.976980000007</c:v>
                </c:pt>
                <c:pt idx="236">
                  <c:v>80747.976980000007</c:v>
                </c:pt>
                <c:pt idx="237">
                  <c:v>78384.62156</c:v>
                </c:pt>
                <c:pt idx="238">
                  <c:v>78384.62156</c:v>
                </c:pt>
                <c:pt idx="239">
                  <c:v>78384.62156</c:v>
                </c:pt>
                <c:pt idx="240">
                  <c:v>79908.855500000005</c:v>
                </c:pt>
                <c:pt idx="241">
                  <c:v>79908.855500000005</c:v>
                </c:pt>
                <c:pt idx="242">
                  <c:v>79908.855500000005</c:v>
                </c:pt>
                <c:pt idx="243">
                  <c:v>77318.489849999998</c:v>
                </c:pt>
                <c:pt idx="244">
                  <c:v>77318.489849999998</c:v>
                </c:pt>
                <c:pt idx="245">
                  <c:v>77318.489849999998</c:v>
                </c:pt>
                <c:pt idx="246">
                  <c:v>81243.286290000004</c:v>
                </c:pt>
                <c:pt idx="247">
                  <c:v>81243.286290000004</c:v>
                </c:pt>
                <c:pt idx="248">
                  <c:v>81243.286290000004</c:v>
                </c:pt>
                <c:pt idx="249">
                  <c:v>75827.067209999994</c:v>
                </c:pt>
                <c:pt idx="250">
                  <c:v>75827.067209999994</c:v>
                </c:pt>
                <c:pt idx="251">
                  <c:v>75827.067209999994</c:v>
                </c:pt>
                <c:pt idx="252">
                  <c:v>76847.514280000003</c:v>
                </c:pt>
                <c:pt idx="253">
                  <c:v>76847.514280000003</c:v>
                </c:pt>
                <c:pt idx="254">
                  <c:v>76847.514280000003</c:v>
                </c:pt>
                <c:pt idx="255">
                  <c:v>75199.099770000001</c:v>
                </c:pt>
                <c:pt idx="256">
                  <c:v>75199.099770000001</c:v>
                </c:pt>
                <c:pt idx="257">
                  <c:v>75199.099770000001</c:v>
                </c:pt>
                <c:pt idx="258">
                  <c:v>75905.563129999995</c:v>
                </c:pt>
                <c:pt idx="259">
                  <c:v>75905.563129999995</c:v>
                </c:pt>
                <c:pt idx="260">
                  <c:v>75905.563129999995</c:v>
                </c:pt>
                <c:pt idx="261">
                  <c:v>73393.693410000007</c:v>
                </c:pt>
                <c:pt idx="262">
                  <c:v>73393.693410000007</c:v>
                </c:pt>
                <c:pt idx="263">
                  <c:v>73393.693410000007</c:v>
                </c:pt>
                <c:pt idx="264">
                  <c:v>73393.693410000007</c:v>
                </c:pt>
                <c:pt idx="265">
                  <c:v>73393.693410000007</c:v>
                </c:pt>
                <c:pt idx="266">
                  <c:v>73393.693410000007</c:v>
                </c:pt>
                <c:pt idx="267">
                  <c:v>67506.498749999999</c:v>
                </c:pt>
                <c:pt idx="268">
                  <c:v>67506.498749999999</c:v>
                </c:pt>
                <c:pt idx="269">
                  <c:v>67506.498749999999</c:v>
                </c:pt>
                <c:pt idx="270">
                  <c:v>67302.551630000002</c:v>
                </c:pt>
                <c:pt idx="271">
                  <c:v>67302.551630000002</c:v>
                </c:pt>
                <c:pt idx="272">
                  <c:v>67302.551630000002</c:v>
                </c:pt>
                <c:pt idx="273">
                  <c:v>64787.203739999997</c:v>
                </c:pt>
                <c:pt idx="274">
                  <c:v>64787.203739999997</c:v>
                </c:pt>
                <c:pt idx="275">
                  <c:v>64787.203739999997</c:v>
                </c:pt>
                <c:pt idx="276">
                  <c:v>67574.48113</c:v>
                </c:pt>
                <c:pt idx="277">
                  <c:v>67574.48113</c:v>
                </c:pt>
                <c:pt idx="278">
                  <c:v>67574.48113</c:v>
                </c:pt>
                <c:pt idx="279">
                  <c:v>68934.128639999995</c:v>
                </c:pt>
                <c:pt idx="280">
                  <c:v>68934.128639999995</c:v>
                </c:pt>
                <c:pt idx="281">
                  <c:v>68934.128639999995</c:v>
                </c:pt>
                <c:pt idx="282">
                  <c:v>68254.304879999996</c:v>
                </c:pt>
                <c:pt idx="283">
                  <c:v>68254.304879999996</c:v>
                </c:pt>
                <c:pt idx="284">
                  <c:v>68254.304879999996</c:v>
                </c:pt>
                <c:pt idx="285">
                  <c:v>67098.604500000001</c:v>
                </c:pt>
                <c:pt idx="286">
                  <c:v>67098.604500000001</c:v>
                </c:pt>
                <c:pt idx="287">
                  <c:v>67098.604500000001</c:v>
                </c:pt>
                <c:pt idx="288">
                  <c:v>67642.463499999998</c:v>
                </c:pt>
                <c:pt idx="289">
                  <c:v>67642.463499999998</c:v>
                </c:pt>
                <c:pt idx="290">
                  <c:v>67642.463499999998</c:v>
                </c:pt>
                <c:pt idx="291">
                  <c:v>73013.071160000007</c:v>
                </c:pt>
                <c:pt idx="292">
                  <c:v>73013.071160000007</c:v>
                </c:pt>
                <c:pt idx="293">
                  <c:v>73013.071160000007</c:v>
                </c:pt>
                <c:pt idx="294">
                  <c:v>73285.000660000005</c:v>
                </c:pt>
                <c:pt idx="295">
                  <c:v>73285.000660000005</c:v>
                </c:pt>
                <c:pt idx="296">
                  <c:v>73285.000660000005</c:v>
                </c:pt>
                <c:pt idx="297">
                  <c:v>70905.61752</c:v>
                </c:pt>
                <c:pt idx="298">
                  <c:v>70905.61752</c:v>
                </c:pt>
                <c:pt idx="299">
                  <c:v>70905.61752</c:v>
                </c:pt>
                <c:pt idx="300">
                  <c:v>74435.760519999996</c:v>
                </c:pt>
                <c:pt idx="301">
                  <c:v>72777.937090000007</c:v>
                </c:pt>
                <c:pt idx="302">
                  <c:v>73896.842040000003</c:v>
                </c:pt>
                <c:pt idx="303">
                  <c:v>74455.287540000005</c:v>
                </c:pt>
                <c:pt idx="304">
                  <c:v>75432.027860000002</c:v>
                </c:pt>
                <c:pt idx="305">
                  <c:v>75606.245009999999</c:v>
                </c:pt>
                <c:pt idx="306">
                  <c:v>75984.240789999996</c:v>
                </c:pt>
                <c:pt idx="307">
                  <c:v>75529.344880000004</c:v>
                </c:pt>
                <c:pt idx="308">
                  <c:v>74940.808720000001</c:v>
                </c:pt>
                <c:pt idx="309">
                  <c:v>74302.080300000001</c:v>
                </c:pt>
                <c:pt idx="310">
                  <c:v>74117.790869999997</c:v>
                </c:pt>
                <c:pt idx="311">
                  <c:v>75177.556880000004</c:v>
                </c:pt>
                <c:pt idx="312">
                  <c:v>75341.923479999998</c:v>
                </c:pt>
                <c:pt idx="313">
                  <c:v>76086.636629999994</c:v>
                </c:pt>
                <c:pt idx="314">
                  <c:v>75690.646540000002</c:v>
                </c:pt>
                <c:pt idx="315">
                  <c:v>76767.25318</c:v>
                </c:pt>
                <c:pt idx="316">
                  <c:v>77214.87861</c:v>
                </c:pt>
                <c:pt idx="317">
                  <c:v>78138.844039999996</c:v>
                </c:pt>
                <c:pt idx="318">
                  <c:v>78798.974759999997</c:v>
                </c:pt>
                <c:pt idx="319">
                  <c:v>79058.303400000004</c:v>
                </c:pt>
                <c:pt idx="320">
                  <c:v>79752.07101</c:v>
                </c:pt>
                <c:pt idx="321">
                  <c:v>79504.425010000006</c:v>
                </c:pt>
                <c:pt idx="322">
                  <c:v>80223.971090000006</c:v>
                </c:pt>
                <c:pt idx="323">
                  <c:v>81416.764410000003</c:v>
                </c:pt>
                <c:pt idx="324">
                  <c:v>83065.736409999998</c:v>
                </c:pt>
                <c:pt idx="325">
                  <c:v>83579.432969999994</c:v>
                </c:pt>
                <c:pt idx="326">
                  <c:v>84575.767819999994</c:v>
                </c:pt>
                <c:pt idx="327">
                  <c:v>86087.555999999997</c:v>
                </c:pt>
                <c:pt idx="328">
                  <c:v>88543.683269999994</c:v>
                </c:pt>
                <c:pt idx="329">
                  <c:v>89231.144620000006</c:v>
                </c:pt>
                <c:pt idx="330">
                  <c:v>92128.631959999999</c:v>
                </c:pt>
                <c:pt idx="331">
                  <c:v>92120.054109999997</c:v>
                </c:pt>
                <c:pt idx="332">
                  <c:v>94180.404339999994</c:v>
                </c:pt>
                <c:pt idx="333">
                  <c:v>93917.860079999999</c:v>
                </c:pt>
                <c:pt idx="334">
                  <c:v>95033.863930000007</c:v>
                </c:pt>
                <c:pt idx="335">
                  <c:v>96862.905719999995</c:v>
                </c:pt>
                <c:pt idx="336">
                  <c:v>97913.842879999997</c:v>
                </c:pt>
                <c:pt idx="337">
                  <c:v>96944.162679999994</c:v>
                </c:pt>
                <c:pt idx="338">
                  <c:v>98933.93879</c:v>
                </c:pt>
                <c:pt idx="339">
                  <c:v>101286.8198</c:v>
                </c:pt>
                <c:pt idx="340">
                  <c:v>101077.46829999999</c:v>
                </c:pt>
                <c:pt idx="341">
                  <c:v>102890.7686</c:v>
                </c:pt>
                <c:pt idx="342">
                  <c:v>104367.78079999999</c:v>
                </c:pt>
                <c:pt idx="343">
                  <c:v>104077.53260000001</c:v>
                </c:pt>
                <c:pt idx="344">
                  <c:v>104611.35159999999</c:v>
                </c:pt>
                <c:pt idx="345">
                  <c:v>104179.24980000001</c:v>
                </c:pt>
                <c:pt idx="346">
                  <c:v>104259.4976</c:v>
                </c:pt>
                <c:pt idx="347">
                  <c:v>104784.92570000001</c:v>
                </c:pt>
                <c:pt idx="348">
                  <c:v>105695.3248</c:v>
                </c:pt>
                <c:pt idx="349">
                  <c:v>105273.2534</c:v>
                </c:pt>
                <c:pt idx="350">
                  <c:v>107397.63400000001</c:v>
                </c:pt>
                <c:pt idx="351">
                  <c:v>109621.2203</c:v>
                </c:pt>
                <c:pt idx="352">
                  <c:v>111215.70789999999</c:v>
                </c:pt>
                <c:pt idx="353">
                  <c:v>113318.7026</c:v>
                </c:pt>
                <c:pt idx="354">
                  <c:v>117032.6045</c:v>
                </c:pt>
                <c:pt idx="355">
                  <c:v>119357.85619999999</c:v>
                </c:pt>
                <c:pt idx="356">
                  <c:v>122610.84540000001</c:v>
                </c:pt>
                <c:pt idx="357">
                  <c:v>123001.7034</c:v>
                </c:pt>
                <c:pt idx="358">
                  <c:v>125792.49490000001</c:v>
                </c:pt>
                <c:pt idx="359">
                  <c:v>127917.77159999999</c:v>
                </c:pt>
                <c:pt idx="360">
                  <c:v>130410.6112</c:v>
                </c:pt>
                <c:pt idx="361">
                  <c:v>132705.3806</c:v>
                </c:pt>
                <c:pt idx="362">
                  <c:v>134286.0932</c:v>
                </c:pt>
                <c:pt idx="363">
                  <c:v>140670.2726</c:v>
                </c:pt>
                <c:pt idx="364">
                  <c:v>140861.84409999999</c:v>
                </c:pt>
                <c:pt idx="365">
                  <c:v>143541.88440000001</c:v>
                </c:pt>
                <c:pt idx="366">
                  <c:v>146228.2058</c:v>
                </c:pt>
                <c:pt idx="367">
                  <c:v>147284.26360000001</c:v>
                </c:pt>
                <c:pt idx="368">
                  <c:v>147316.43979999999</c:v>
                </c:pt>
                <c:pt idx="369">
                  <c:v>145625.95319999999</c:v>
                </c:pt>
                <c:pt idx="370">
                  <c:v>147666.32509999999</c:v>
                </c:pt>
                <c:pt idx="371">
                  <c:v>147483.0454</c:v>
                </c:pt>
                <c:pt idx="372">
                  <c:v>149543.2598</c:v>
                </c:pt>
                <c:pt idx="373">
                  <c:v>149776.33799999999</c:v>
                </c:pt>
                <c:pt idx="374">
                  <c:v>150941.3523</c:v>
                </c:pt>
                <c:pt idx="375">
                  <c:v>152865.48009999999</c:v>
                </c:pt>
                <c:pt idx="376">
                  <c:v>157155.97080000001</c:v>
                </c:pt>
                <c:pt idx="377">
                  <c:v>158760.1771</c:v>
                </c:pt>
                <c:pt idx="378">
                  <c:v>161122.27789999999</c:v>
                </c:pt>
                <c:pt idx="379">
                  <c:v>164628.36009999999</c:v>
                </c:pt>
                <c:pt idx="380">
                  <c:v>164820.3474</c:v>
                </c:pt>
                <c:pt idx="381">
                  <c:v>166189.35209999999</c:v>
                </c:pt>
                <c:pt idx="382">
                  <c:v>167213.83989999999</c:v>
                </c:pt>
                <c:pt idx="383">
                  <c:v>167692.75159999999</c:v>
                </c:pt>
                <c:pt idx="384">
                  <c:v>169840.66320000001</c:v>
                </c:pt>
                <c:pt idx="385">
                  <c:v>170501.56570000001</c:v>
                </c:pt>
                <c:pt idx="386">
                  <c:v>172748.95680000001</c:v>
                </c:pt>
                <c:pt idx="387">
                  <c:v>178217.52129999999</c:v>
                </c:pt>
                <c:pt idx="388">
                  <c:v>182805.26070000001</c:v>
                </c:pt>
                <c:pt idx="389">
                  <c:v>186038.32339999999</c:v>
                </c:pt>
                <c:pt idx="390">
                  <c:v>191162.18830000001</c:v>
                </c:pt>
                <c:pt idx="391">
                  <c:v>195333.11989999999</c:v>
                </c:pt>
                <c:pt idx="392">
                  <c:v>197044.8486</c:v>
                </c:pt>
                <c:pt idx="393">
                  <c:v>199092.36970000001</c:v>
                </c:pt>
                <c:pt idx="394">
                  <c:v>202526.78279999999</c:v>
                </c:pt>
                <c:pt idx="395">
                  <c:v>203437.4467</c:v>
                </c:pt>
                <c:pt idx="396">
                  <c:v>207162.34</c:v>
                </c:pt>
                <c:pt idx="397">
                  <c:v>206464.2219</c:v>
                </c:pt>
                <c:pt idx="398">
                  <c:v>205573.11240000001</c:v>
                </c:pt>
                <c:pt idx="399">
                  <c:v>207953.35949999999</c:v>
                </c:pt>
                <c:pt idx="400">
                  <c:v>210582.56330000001</c:v>
                </c:pt>
                <c:pt idx="401">
                  <c:v>208940.77840000001</c:v>
                </c:pt>
                <c:pt idx="402">
                  <c:v>213806.4541</c:v>
                </c:pt>
                <c:pt idx="403">
                  <c:v>212692.16699999999</c:v>
                </c:pt>
                <c:pt idx="404">
                  <c:v>212900.6703</c:v>
                </c:pt>
                <c:pt idx="405">
                  <c:v>214607.8143</c:v>
                </c:pt>
                <c:pt idx="406">
                  <c:v>215556.1606</c:v>
                </c:pt>
                <c:pt idx="407">
                  <c:v>216971.41740000001</c:v>
                </c:pt>
                <c:pt idx="408">
                  <c:v>218855.45749999999</c:v>
                </c:pt>
                <c:pt idx="409">
                  <c:v>219803.60630000001</c:v>
                </c:pt>
                <c:pt idx="410">
                  <c:v>221323.7542</c:v>
                </c:pt>
                <c:pt idx="411">
                  <c:v>225862.7176</c:v>
                </c:pt>
                <c:pt idx="412">
                  <c:v>227330.31450000001</c:v>
                </c:pt>
                <c:pt idx="413">
                  <c:v>230156.32010000001</c:v>
                </c:pt>
                <c:pt idx="414">
                  <c:v>233876.85579999999</c:v>
                </c:pt>
                <c:pt idx="415">
                  <c:v>234835.52600000001</c:v>
                </c:pt>
                <c:pt idx="416">
                  <c:v>234133.62590000001</c:v>
                </c:pt>
                <c:pt idx="417">
                  <c:v>232287.07199999999</c:v>
                </c:pt>
                <c:pt idx="418">
                  <c:v>234718.22089999999</c:v>
                </c:pt>
                <c:pt idx="419">
                  <c:v>230184.96739999999</c:v>
                </c:pt>
                <c:pt idx="420">
                  <c:v>232422.1606</c:v>
                </c:pt>
                <c:pt idx="421">
                  <c:v>231321.10089999999</c:v>
                </c:pt>
                <c:pt idx="422">
                  <c:v>231263.1991</c:v>
                </c:pt>
                <c:pt idx="423">
                  <c:v>235367.2452</c:v>
                </c:pt>
                <c:pt idx="424">
                  <c:v>235685.16279999999</c:v>
                </c:pt>
                <c:pt idx="425">
                  <c:v>235898.83369999999</c:v>
                </c:pt>
                <c:pt idx="426">
                  <c:v>237871.61259999999</c:v>
                </c:pt>
                <c:pt idx="427">
                  <c:v>237971.1048</c:v>
                </c:pt>
                <c:pt idx="428">
                  <c:v>236915.5232</c:v>
                </c:pt>
                <c:pt idx="429">
                  <c:v>234297.86559999999</c:v>
                </c:pt>
                <c:pt idx="430">
                  <c:v>236560.7683</c:v>
                </c:pt>
                <c:pt idx="431">
                  <c:v>238376.65280000001</c:v>
                </c:pt>
                <c:pt idx="432">
                  <c:v>239845.53090000001</c:v>
                </c:pt>
                <c:pt idx="433">
                  <c:v>239114.9725</c:v>
                </c:pt>
                <c:pt idx="434">
                  <c:v>241380.3315</c:v>
                </c:pt>
                <c:pt idx="435">
                  <c:v>245474.41529999999</c:v>
                </c:pt>
                <c:pt idx="436">
                  <c:v>247591.14739999999</c:v>
                </c:pt>
                <c:pt idx="437">
                  <c:v>251417.4307</c:v>
                </c:pt>
                <c:pt idx="438">
                  <c:v>253882.74059999999</c:v>
                </c:pt>
                <c:pt idx="439">
                  <c:v>256703.7586</c:v>
                </c:pt>
                <c:pt idx="440">
                  <c:v>257541.46520000001</c:v>
                </c:pt>
                <c:pt idx="441">
                  <c:v>259114.59950000001</c:v>
                </c:pt>
                <c:pt idx="442">
                  <c:v>258813.55290000001</c:v>
                </c:pt>
                <c:pt idx="443">
                  <c:v>264494.18560000003</c:v>
                </c:pt>
                <c:pt idx="444">
                  <c:v>267658.3296</c:v>
                </c:pt>
                <c:pt idx="445">
                  <c:v>270779.81630000001</c:v>
                </c:pt>
                <c:pt idx="446">
                  <c:v>273479.20500000002</c:v>
                </c:pt>
                <c:pt idx="447">
                  <c:v>278805.0539</c:v>
                </c:pt>
                <c:pt idx="448">
                  <c:v>282726.25309999997</c:v>
                </c:pt>
                <c:pt idx="449">
                  <c:v>285957.50569999998</c:v>
                </c:pt>
                <c:pt idx="450">
                  <c:v>295693.65820000001</c:v>
                </c:pt>
                <c:pt idx="451">
                  <c:v>297653.41840000002</c:v>
                </c:pt>
                <c:pt idx="452">
                  <c:v>298413.8077</c:v>
                </c:pt>
                <c:pt idx="453">
                  <c:v>298559.07290000003</c:v>
                </c:pt>
                <c:pt idx="454">
                  <c:v>297647.72759999998</c:v>
                </c:pt>
                <c:pt idx="455">
                  <c:v>297994.33799999999</c:v>
                </c:pt>
                <c:pt idx="456">
                  <c:v>298596.41279999999</c:v>
                </c:pt>
                <c:pt idx="457">
                  <c:v>295700.44410000002</c:v>
                </c:pt>
                <c:pt idx="458">
                  <c:v>293604.54330000002</c:v>
                </c:pt>
                <c:pt idx="459">
                  <c:v>294346.27289999998</c:v>
                </c:pt>
                <c:pt idx="460">
                  <c:v>295163.32659999997</c:v>
                </c:pt>
                <c:pt idx="461">
                  <c:v>290100.48629999999</c:v>
                </c:pt>
                <c:pt idx="462">
                  <c:v>290261.0368</c:v>
                </c:pt>
                <c:pt idx="463">
                  <c:v>281721.4203</c:v>
                </c:pt>
                <c:pt idx="464">
                  <c:v>276486.60220000002</c:v>
                </c:pt>
                <c:pt idx="465">
                  <c:v>266999.05109999998</c:v>
                </c:pt>
                <c:pt idx="466">
                  <c:v>258647.49780000001</c:v>
                </c:pt>
                <c:pt idx="467">
                  <c:v>253881.05100000001</c:v>
                </c:pt>
                <c:pt idx="468">
                  <c:v>253092.6023</c:v>
                </c:pt>
                <c:pt idx="469">
                  <c:v>249846.62280000001</c:v>
                </c:pt>
                <c:pt idx="470">
                  <c:v>247263.973</c:v>
                </c:pt>
                <c:pt idx="471">
                  <c:v>245350.74969999999</c:v>
                </c:pt>
                <c:pt idx="472">
                  <c:v>249991.25279999999</c:v>
                </c:pt>
                <c:pt idx="473">
                  <c:v>253595.924</c:v>
                </c:pt>
                <c:pt idx="474">
                  <c:v>259792.6214</c:v>
                </c:pt>
                <c:pt idx="475">
                  <c:v>262075.54730000001</c:v>
                </c:pt>
                <c:pt idx="476">
                  <c:v>267500.92229999998</c:v>
                </c:pt>
                <c:pt idx="477">
                  <c:v>268780.20510000002</c:v>
                </c:pt>
                <c:pt idx="478">
                  <c:v>266836.52679999999</c:v>
                </c:pt>
                <c:pt idx="479">
                  <c:v>270118.13050000003</c:v>
                </c:pt>
                <c:pt idx="480">
                  <c:v>279724</c:v>
                </c:pt>
                <c:pt idx="481">
                  <c:v>278753.42810000002</c:v>
                </c:pt>
                <c:pt idx="482">
                  <c:v>280472.15169999999</c:v>
                </c:pt>
                <c:pt idx="483">
                  <c:v>281981.01280000003</c:v>
                </c:pt>
                <c:pt idx="484">
                  <c:v>281762.24570000003</c:v>
                </c:pt>
                <c:pt idx="485">
                  <c:v>284540.74489999999</c:v>
                </c:pt>
                <c:pt idx="486">
                  <c:v>292771.73009999999</c:v>
                </c:pt>
                <c:pt idx="487">
                  <c:v>290645.87719999999</c:v>
                </c:pt>
                <c:pt idx="488">
                  <c:v>290093.06459999998</c:v>
                </c:pt>
                <c:pt idx="489">
                  <c:v>286130.67119999998</c:v>
                </c:pt>
                <c:pt idx="490">
                  <c:v>282289.53619999997</c:v>
                </c:pt>
                <c:pt idx="491">
                  <c:v>285353.07410000003</c:v>
                </c:pt>
                <c:pt idx="492">
                  <c:v>287982.88819999999</c:v>
                </c:pt>
                <c:pt idx="493">
                  <c:v>285226.72289999999</c:v>
                </c:pt>
                <c:pt idx="494">
                  <c:v>287091.9424</c:v>
                </c:pt>
                <c:pt idx="495">
                  <c:v>293992.50189999997</c:v>
                </c:pt>
                <c:pt idx="496">
                  <c:v>284721.75099999999</c:v>
                </c:pt>
                <c:pt idx="497">
                  <c:v>285905.9657</c:v>
                </c:pt>
                <c:pt idx="498">
                  <c:v>295843.21590000001</c:v>
                </c:pt>
                <c:pt idx="499">
                  <c:v>294902.9068</c:v>
                </c:pt>
                <c:pt idx="500">
                  <c:v>295358.08309999999</c:v>
                </c:pt>
                <c:pt idx="501">
                  <c:v>292266.58549999999</c:v>
                </c:pt>
                <c:pt idx="502">
                  <c:v>291036.30359999998</c:v>
                </c:pt>
                <c:pt idx="503">
                  <c:v>292284.09879999998</c:v>
                </c:pt>
                <c:pt idx="504">
                  <c:v>294360.43979999999</c:v>
                </c:pt>
                <c:pt idx="505">
                  <c:v>292381.4559</c:v>
                </c:pt>
                <c:pt idx="506">
                  <c:v>290378.61080000002</c:v>
                </c:pt>
                <c:pt idx="507">
                  <c:v>299064.74430000002</c:v>
                </c:pt>
                <c:pt idx="508">
                  <c:v>304081.17060000001</c:v>
                </c:pt>
                <c:pt idx="509">
                  <c:v>306823.39010000002</c:v>
                </c:pt>
                <c:pt idx="510">
                  <c:v>308961.50170000002</c:v>
                </c:pt>
                <c:pt idx="511">
                  <c:v>310043.00910000002</c:v>
                </c:pt>
                <c:pt idx="512">
                  <c:v>308468.73379999999</c:v>
                </c:pt>
                <c:pt idx="513">
                  <c:v>310281.07809999998</c:v>
                </c:pt>
                <c:pt idx="514">
                  <c:v>308539.58260000002</c:v>
                </c:pt>
                <c:pt idx="515">
                  <c:v>313744.23269999999</c:v>
                </c:pt>
                <c:pt idx="516">
                  <c:v>311364.34110000002</c:v>
                </c:pt>
                <c:pt idx="517">
                  <c:v>313549.90340000001</c:v>
                </c:pt>
                <c:pt idx="518">
                  <c:v>312289.30930000002</c:v>
                </c:pt>
                <c:pt idx="519">
                  <c:v>320921.25270000001</c:v>
                </c:pt>
                <c:pt idx="520">
                  <c:v>322324.27899999998</c:v>
                </c:pt>
                <c:pt idx="521">
                  <c:v>324518.34409999999</c:v>
                </c:pt>
                <c:pt idx="522">
                  <c:v>332988.32089999999</c:v>
                </c:pt>
                <c:pt idx="523">
                  <c:v>335742.52980000002</c:v>
                </c:pt>
                <c:pt idx="524">
                  <c:v>340494.01770000003</c:v>
                </c:pt>
                <c:pt idx="525">
                  <c:v>340044.83390000003</c:v>
                </c:pt>
                <c:pt idx="526">
                  <c:v>343749.32419999997</c:v>
                </c:pt>
                <c:pt idx="527">
                  <c:v>352028.12699999998</c:v>
                </c:pt>
                <c:pt idx="528">
                  <c:v>355829.65110000002</c:v>
                </c:pt>
                <c:pt idx="529">
                  <c:v>357875.83620000002</c:v>
                </c:pt>
                <c:pt idx="530">
                  <c:v>361400.03889999999</c:v>
                </c:pt>
                <c:pt idx="531">
                  <c:v>375336.80310000002</c:v>
                </c:pt>
                <c:pt idx="532">
                  <c:v>382704.60869999998</c:v>
                </c:pt>
                <c:pt idx="533">
                  <c:v>387182.10430000001</c:v>
                </c:pt>
                <c:pt idx="534">
                  <c:v>398737.37180000002</c:v>
                </c:pt>
                <c:pt idx="535">
                  <c:v>404754.44809999998</c:v>
                </c:pt>
                <c:pt idx="536">
                  <c:v>403669.61680000002</c:v>
                </c:pt>
                <c:pt idx="537">
                  <c:v>402300.02220000001</c:v>
                </c:pt>
                <c:pt idx="538">
                  <c:v>400803.16269999999</c:v>
                </c:pt>
                <c:pt idx="539">
                  <c:v>402898.36229999998</c:v>
                </c:pt>
                <c:pt idx="540">
                  <c:v>402847.44929999998</c:v>
                </c:pt>
                <c:pt idx="541">
                  <c:v>404773.42019999999</c:v>
                </c:pt>
                <c:pt idx="542">
                  <c:v>404705.90130000003</c:v>
                </c:pt>
                <c:pt idx="543">
                  <c:v>410445.06939999998</c:v>
                </c:pt>
                <c:pt idx="544">
                  <c:v>415816.91960000002</c:v>
                </c:pt>
                <c:pt idx="545">
                  <c:v>419474.31040000002</c:v>
                </c:pt>
                <c:pt idx="546">
                  <c:v>431643.61200000002</c:v>
                </c:pt>
                <c:pt idx="547">
                  <c:v>436151.64309999999</c:v>
                </c:pt>
                <c:pt idx="548">
                  <c:v>439729.31280000001</c:v>
                </c:pt>
                <c:pt idx="549">
                  <c:v>440484.38449999999</c:v>
                </c:pt>
                <c:pt idx="550">
                  <c:v>445484.75719999999</c:v>
                </c:pt>
                <c:pt idx="551">
                  <c:v>450053.16080000001</c:v>
                </c:pt>
                <c:pt idx="552">
                  <c:v>457465.58850000001</c:v>
                </c:pt>
                <c:pt idx="553">
                  <c:v>457758.54830000002</c:v>
                </c:pt>
                <c:pt idx="554">
                  <c:v>464647.4486</c:v>
                </c:pt>
                <c:pt idx="555">
                  <c:v>461068.15470000001</c:v>
                </c:pt>
                <c:pt idx="556">
                  <c:v>467484.52269999997</c:v>
                </c:pt>
                <c:pt idx="557">
                  <c:v>468119.98979999998</c:v>
                </c:pt>
                <c:pt idx="558">
                  <c:v>475529.78370000003</c:v>
                </c:pt>
                <c:pt idx="559">
                  <c:v>471957.44750000001</c:v>
                </c:pt>
                <c:pt idx="560">
                  <c:v>471767.07030000002</c:v>
                </c:pt>
                <c:pt idx="561">
                  <c:v>471008.43709999998</c:v>
                </c:pt>
                <c:pt idx="562">
                  <c:v>470853.80699999997</c:v>
                </c:pt>
                <c:pt idx="563">
                  <c:v>472373.76419999998</c:v>
                </c:pt>
                <c:pt idx="564">
                  <c:v>475618.99790000002</c:v>
                </c:pt>
                <c:pt idx="565">
                  <c:v>476716.98349999997</c:v>
                </c:pt>
                <c:pt idx="566">
                  <c:v>475441.68800000002</c:v>
                </c:pt>
                <c:pt idx="567">
                  <c:v>479790.40779999999</c:v>
                </c:pt>
                <c:pt idx="568">
                  <c:v>480901.66940000001</c:v>
                </c:pt>
                <c:pt idx="569">
                  <c:v>480151.92950000003</c:v>
                </c:pt>
                <c:pt idx="570">
                  <c:v>488526.62770000001</c:v>
                </c:pt>
                <c:pt idx="571">
                  <c:v>487084.61300000001</c:v>
                </c:pt>
                <c:pt idx="572">
                  <c:v>483832.7452</c:v>
                </c:pt>
                <c:pt idx="573">
                  <c:v>481761.88510000001</c:v>
                </c:pt>
                <c:pt idx="574">
                  <c:v>476290.47499999998</c:v>
                </c:pt>
                <c:pt idx="575">
                  <c:v>476848.01650000003</c:v>
                </c:pt>
                <c:pt idx="576">
                  <c:v>479772.2916</c:v>
                </c:pt>
                <c:pt idx="577">
                  <c:v>477859.66989999998</c:v>
                </c:pt>
                <c:pt idx="578">
                  <c:v>472357.0661</c:v>
                </c:pt>
                <c:pt idx="579">
                  <c:v>477253.39630000002</c:v>
                </c:pt>
                <c:pt idx="580">
                  <c:v>478485.47409999999</c:v>
                </c:pt>
                <c:pt idx="581">
                  <c:v>480053.99599999998</c:v>
                </c:pt>
                <c:pt idx="582">
                  <c:v>484485.84700000001</c:v>
                </c:pt>
                <c:pt idx="583">
                  <c:v>479826.4546</c:v>
                </c:pt>
                <c:pt idx="584">
                  <c:v>476413.90529999998</c:v>
                </c:pt>
                <c:pt idx="585">
                  <c:v>479856.95520000003</c:v>
                </c:pt>
                <c:pt idx="586">
                  <c:v>474630.83539999998</c:v>
                </c:pt>
                <c:pt idx="587">
                  <c:v>474863.7463</c:v>
                </c:pt>
                <c:pt idx="588">
                  <c:v>470364.40500000003</c:v>
                </c:pt>
                <c:pt idx="589">
                  <c:v>465476.16310000001</c:v>
                </c:pt>
                <c:pt idx="590">
                  <c:v>461856.12060000002</c:v>
                </c:pt>
                <c:pt idx="591">
                  <c:v>469302.30949999997</c:v>
                </c:pt>
                <c:pt idx="592">
                  <c:v>457471.36829999997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F34-4A51-BAB5-CB94078999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102032"/>
        <c:axId val="1"/>
      </c:lineChart>
      <c:dateAx>
        <c:axId val="207102032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  <c:majorUnit val="60"/>
        <c:majorTimeUnit val="months"/>
        <c:minorUnit val="12"/>
        <c:minorTimeUnit val="months"/>
      </c:dateAx>
      <c:valAx>
        <c:axId val="1"/>
        <c:scaling>
          <c:orientation val="minMax"/>
          <c:max val="500000"/>
          <c:min val="0"/>
        </c:scaling>
        <c:delete val="0"/>
        <c:axPos val="l"/>
        <c:majorGridlines>
          <c:spPr>
            <a:ln w="6350">
              <a:solidFill>
                <a:schemeClr val="bg1">
                  <a:lumMod val="85000"/>
                </a:schemeClr>
              </a:solidFill>
            </a:ln>
          </c:spPr>
        </c:majorGridlines>
        <c:numFmt formatCode="&quot;£&quot;#\ ##0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102032"/>
        <c:crosses val="autoZero"/>
        <c:crossBetween val="between"/>
      </c:valAx>
      <c:spPr>
        <a:solidFill>
          <a:schemeClr val="bg1"/>
        </a:solidFill>
        <a:ln w="25400">
          <a:solidFill>
            <a:schemeClr val="accent3">
              <a:lumMod val="65000"/>
            </a:schemeClr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1800" b="0" i="0" u="none" strike="noStrike" baseline="0">
                <a:solidFill>
                  <a:srgbClr val="80008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800" b="0" i="0" u="none" strike="noStrike" baseline="0">
                <a:solidFill>
                  <a:srgbClr val="E4801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800" b="0" i="0" u="none" strike="noStrike" baseline="0">
                <a:solidFill>
                  <a:srgbClr val="0000C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800" b="0" i="0" u="none" strike="noStrike" baseline="0">
                <a:solidFill>
                  <a:srgbClr val="00B05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1800" b="0" i="0" u="none" strike="noStrike" baseline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6494779038305074"/>
          <c:y val="6.3365934979520588E-2"/>
          <c:w val="0.22196583029491976"/>
          <c:h val="0.33018118959071746"/>
        </c:manualLayout>
      </c:layout>
      <c:overlay val="0"/>
      <c:spPr>
        <a:solidFill>
          <a:srgbClr val="FFFFE7"/>
        </a:solidFill>
        <a:ln w="12700">
          <a:solidFill>
            <a:srgbClr val="800080"/>
          </a:solidFill>
          <a:prstDash val="solid"/>
        </a:ln>
      </c:spPr>
      <c:txPr>
        <a:bodyPr/>
        <a:lstStyle/>
        <a:p>
          <a:pPr>
            <a:defRPr sz="1800" b="0" i="0" u="none" strike="noStrike" baseline="0">
              <a:solidFill>
                <a:srgbClr val="0000CC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75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417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2425" y="228600"/>
            <a:ext cx="2133600" cy="61595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48400" cy="61595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891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85926"/>
            <a:ext cx="7772400" cy="1814525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l">
              <a:buNone/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460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85926"/>
            <a:ext cx="7772400" cy="1814525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l">
              <a:buNone/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562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8247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524000"/>
            <a:ext cx="4191000" cy="486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24000"/>
            <a:ext cx="4191000" cy="486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25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32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403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490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9577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82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831CF47-27F3-4C53-B8F6-94C9127FFACD}"/>
              </a:ext>
            </a:extLst>
          </p:cNvPr>
          <p:cNvSpPr/>
          <p:nvPr/>
        </p:nvSpPr>
        <p:spPr>
          <a:xfrm>
            <a:off x="4244975" y="9175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17C681C8-004B-4753-B0C7-9A3ABFE3BB2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8" name="Rectangle 5">
            <a:extLst>
              <a:ext uri="{FF2B5EF4-FFF2-40B4-BE49-F238E27FC236}">
                <a16:creationId xmlns:a16="http://schemas.microsoft.com/office/drawing/2014/main" id="{C9FF276A-4C64-462B-8C0B-DC4ADB75687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464CF928-D116-42A4-A771-D43FA3B8E7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988" y="1262063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cs typeface="+mn-cs"/>
            </a:endParaRPr>
          </a:p>
        </p:txBody>
      </p:sp>
      <p:sp>
        <p:nvSpPr>
          <p:cNvPr id="1030" name="Rectangle 7">
            <a:extLst>
              <a:ext uri="{FF2B5EF4-FFF2-40B4-BE49-F238E27FC236}">
                <a16:creationId xmlns:a16="http://schemas.microsoft.com/office/drawing/2014/main" id="{AAA28A02-9118-4261-9281-45DB900FEF5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1" name="Rectangle 8">
            <a:extLst>
              <a:ext uri="{FF2B5EF4-FFF2-40B4-BE49-F238E27FC236}">
                <a16:creationId xmlns:a16="http://schemas.microsoft.com/office/drawing/2014/main" id="{205CF802-AC66-42C4-AF98-4F16AC307BA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2" name="Rectangle 9">
            <a:extLst>
              <a:ext uri="{FF2B5EF4-FFF2-40B4-BE49-F238E27FC236}">
                <a16:creationId xmlns:a16="http://schemas.microsoft.com/office/drawing/2014/main" id="{5F57069F-7993-4E46-BD49-FC37BBCB7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3" y="6388100"/>
            <a:ext cx="8832850" cy="309563"/>
          </a:xfrm>
          <a:prstGeom prst="rect">
            <a:avLst/>
          </a:prstGeom>
          <a:solidFill>
            <a:srgbClr val="9BBB59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BAE033-6BA7-4B48-8DA4-D2B95F736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cs typeface="+mn-cs"/>
            </a:endParaRPr>
          </a:p>
        </p:txBody>
      </p:sp>
      <p:sp>
        <p:nvSpPr>
          <p:cNvPr id="1034" name="Straight Connector 11">
            <a:extLst>
              <a:ext uri="{FF2B5EF4-FFF2-40B4-BE49-F238E27FC236}">
                <a16:creationId xmlns:a16="http://schemas.microsoft.com/office/drawing/2014/main" id="{D8C77A5C-3A3B-4AB8-8C25-5A00CDE67D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algn="ctr">
            <a:solidFill>
              <a:srgbClr val="88A44D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BBF1D8B-EE99-4274-B47E-7891718ECFF8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036" name="Oval 13">
            <a:extLst>
              <a:ext uri="{FF2B5EF4-FFF2-40B4-BE49-F238E27FC236}">
                <a16:creationId xmlns:a16="http://schemas.microsoft.com/office/drawing/2014/main" id="{502C9796-73A7-4155-A4C9-380DF2815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rgbClr val="88A44D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037" name="Rectangle 7">
            <a:extLst>
              <a:ext uri="{FF2B5EF4-FFF2-40B4-BE49-F238E27FC236}">
                <a16:creationId xmlns:a16="http://schemas.microsoft.com/office/drawing/2014/main" id="{A0F836C3-49BE-4F48-BEFA-FFC2DFCB8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3" y="149225"/>
            <a:ext cx="8832850" cy="6546850"/>
          </a:xfrm>
          <a:prstGeom prst="rect">
            <a:avLst/>
          </a:prstGeom>
          <a:noFill/>
          <a:ln w="9525" algn="ctr">
            <a:solidFill>
              <a:srgbClr val="88A44D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1" name="Title Placeholder 21">
            <a:extLst>
              <a:ext uri="{FF2B5EF4-FFF2-40B4-BE49-F238E27FC236}">
                <a16:creationId xmlns:a16="http://schemas.microsoft.com/office/drawing/2014/main" id="{E2343087-02AC-4F4B-8728-18D00600686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9" name="Text Placeholder 12">
            <a:extLst>
              <a:ext uri="{FF2B5EF4-FFF2-40B4-BE49-F238E27FC236}">
                <a16:creationId xmlns:a16="http://schemas.microsoft.com/office/drawing/2014/main" id="{5A0A1844-E15F-491C-B6FF-429379C449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300">
          <a:solidFill>
            <a:srgbClr val="13417F"/>
          </a:solidFill>
          <a:latin typeface="+mn-lt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75000"/>
        <a:buFont typeface="Wingdings 2" panose="05020102010507070707" pitchFamily="18" charset="2"/>
        <a:buChar char=""/>
        <a:defRPr sz="2100">
          <a:solidFill>
            <a:srgbClr val="2C3846"/>
          </a:solidFill>
          <a:latin typeface="+mn-lt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>
          <a:solidFill>
            <a:srgbClr val="384D64"/>
          </a:solidFill>
          <a:latin typeface="+mn-lt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5pPr>
      <a:lvl6pPr marL="18288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6pPr>
      <a:lvl7pPr marL="22860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7pPr>
      <a:lvl8pPr marL="27432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8pPr>
      <a:lvl9pPr marL="32004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collections/uk-house-price-index-reports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CA4DA05F-5454-4EC8-A129-82EBABD28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189846"/>
              </p:ext>
            </p:extLst>
          </p:nvPr>
        </p:nvGraphicFramePr>
        <p:xfrm>
          <a:off x="1314" y="108409"/>
          <a:ext cx="9158288" cy="5979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51" name="TextBox 4">
            <a:extLst>
              <a:ext uri="{FF2B5EF4-FFF2-40B4-BE49-F238E27FC236}">
                <a16:creationId xmlns:a16="http://schemas.microsoft.com/office/drawing/2014/main" id="{294F6AAF-30FC-47C2-ACE6-AFDD27BB5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49226"/>
            <a:ext cx="92372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 dirty="0">
                <a:solidFill>
                  <a:srgbClr val="000000"/>
                </a:solidFill>
              </a:rPr>
              <a:t>Source:  </a:t>
            </a:r>
            <a:r>
              <a:rPr lang="en-GB" altLang="en-US" sz="1400" i="1" dirty="0">
                <a:solidFill>
                  <a:srgbClr val="000000"/>
                </a:solidFill>
                <a:hlinkClick r:id="rId3"/>
              </a:rPr>
              <a:t>UK House Price Index: reports</a:t>
            </a:r>
            <a:r>
              <a:rPr lang="en-GB" altLang="en-US" sz="1400" dirty="0">
                <a:solidFill>
                  <a:srgbClr val="000000"/>
                </a:solidFill>
              </a:rPr>
              <a:t> (Office for National Statistics)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2CF29F4A-7E72-406B-906C-FFE17D2C6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03" y="6269930"/>
            <a:ext cx="9080994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500" dirty="0">
                <a:solidFill>
                  <a:srgbClr val="000000"/>
                </a:solidFill>
              </a:rPr>
              <a:t>1. Average house price in London, the UK and nations</a:t>
            </a:r>
          </a:p>
        </p:txBody>
      </p:sp>
    </p:spTree>
    <p:extLst>
      <p:ext uri="{BB962C8B-B14F-4D97-AF65-F5344CB8AC3E}">
        <p14:creationId xmlns:p14="http://schemas.microsoft.com/office/powerpoint/2010/main" val="3183502347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8_Civic">
  <a:themeElements>
    <a:clrScheme name="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0000CC"/>
      </a:hlink>
      <a:folHlink>
        <a:srgbClr val="660066"/>
      </a:folHlink>
    </a:clrScheme>
    <a:fontScheme name="8_Civic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ivic 1">
        <a:dk1>
          <a:srgbClr val="000000"/>
        </a:dk1>
        <a:lt1>
          <a:srgbClr val="FFFFFF"/>
        </a:lt1>
        <a:dk2>
          <a:srgbClr val="1616B2"/>
        </a:dk2>
        <a:lt2>
          <a:srgbClr val="000000"/>
        </a:lt2>
        <a:accent1>
          <a:srgbClr val="660066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B8AAB8"/>
        </a:accent5>
        <a:accent6>
          <a:srgbClr val="B90000"/>
        </a:accent6>
        <a:hlink>
          <a:srgbClr val="7A3D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</TotalTime>
  <Words>26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Wingdings</vt:lpstr>
      <vt:lpstr>Wingdings 2</vt:lpstr>
      <vt:lpstr>8_Civic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Banks’ Liabilities</dc:title>
  <dc:creator>Dean Garratt</dc:creator>
  <cp:lastModifiedBy>Garratt, Dean</cp:lastModifiedBy>
  <cp:revision>77</cp:revision>
  <dcterms:created xsi:type="dcterms:W3CDTF">2011-02-03T18:49:32Z</dcterms:created>
  <dcterms:modified xsi:type="dcterms:W3CDTF">2019-07-22T13:40:31Z</dcterms:modified>
</cp:coreProperties>
</file>